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36" d="100"/>
          <a:sy n="136" d="100"/>
        </p:scale>
        <p:origin x="-72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CAAE-92BE-3A4E-BF3C-8A87E51419AD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E473-81F2-5940-B1C2-3ACDEE894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5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CAAE-92BE-3A4E-BF3C-8A87E51419AD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E473-81F2-5940-B1C2-3ACDEE894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8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CAAE-92BE-3A4E-BF3C-8A87E51419AD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E473-81F2-5940-B1C2-3ACDEE894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0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CAAE-92BE-3A4E-BF3C-8A87E51419AD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E473-81F2-5940-B1C2-3ACDEE894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68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CAAE-92BE-3A4E-BF3C-8A87E51419AD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E473-81F2-5940-B1C2-3ACDEE894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17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CAAE-92BE-3A4E-BF3C-8A87E51419AD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E473-81F2-5940-B1C2-3ACDEE894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87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CAAE-92BE-3A4E-BF3C-8A87E51419AD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E473-81F2-5940-B1C2-3ACDEE894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5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CAAE-92BE-3A4E-BF3C-8A87E51419AD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E473-81F2-5940-B1C2-3ACDEE894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3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CAAE-92BE-3A4E-BF3C-8A87E51419AD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E473-81F2-5940-B1C2-3ACDEE894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89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CAAE-92BE-3A4E-BF3C-8A87E51419AD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E473-81F2-5940-B1C2-3ACDEE894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760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ACAAE-92BE-3A4E-BF3C-8A87E51419AD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9E473-81F2-5940-B1C2-3ACDEE894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4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ACAAE-92BE-3A4E-BF3C-8A87E51419AD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9E473-81F2-5940-B1C2-3ACDEE894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0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NAMA rebrand 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9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A rebrand 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5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AMA PP Slides_Page_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A rebrand 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 descr="NAMA rebrand powerpoi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1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A PP Slides_Page_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9142851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65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A rebrand 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4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A PP Slides_Page_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A rebrand 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1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A rebrand 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6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MA PP Slides_Page_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5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MA rebrand powerpoi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4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On-screen Show (16:9)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Merrigan Co.</dc:creator>
  <cp:lastModifiedBy>Debbie Brummel</cp:lastModifiedBy>
  <cp:revision>8</cp:revision>
  <dcterms:created xsi:type="dcterms:W3CDTF">2016-10-26T18:29:34Z</dcterms:created>
  <dcterms:modified xsi:type="dcterms:W3CDTF">2016-12-14T17:20:20Z</dcterms:modified>
</cp:coreProperties>
</file>