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51" r:id="rId1"/>
    <p:sldMasterId id="2147483869" r:id="rId2"/>
    <p:sldMasterId id="2147483886" r:id="rId3"/>
    <p:sldMasterId id="2147483913" r:id="rId4"/>
    <p:sldMasterId id="2147483948" r:id="rId5"/>
    <p:sldMasterId id="2147483962" r:id="rId6"/>
    <p:sldMasterId id="2147483981" r:id="rId7"/>
  </p:sldMasterIdLst>
  <p:notesMasterIdLst>
    <p:notesMasterId r:id="rId20"/>
  </p:notesMasterIdLst>
  <p:handoutMasterIdLst>
    <p:handoutMasterId r:id="rId21"/>
  </p:handoutMasterIdLst>
  <p:sldIdLst>
    <p:sldId id="1598" r:id="rId8"/>
    <p:sldId id="1607" r:id="rId9"/>
    <p:sldId id="12425" r:id="rId10"/>
    <p:sldId id="12416" r:id="rId11"/>
    <p:sldId id="12415" r:id="rId12"/>
    <p:sldId id="1032" r:id="rId13"/>
    <p:sldId id="1027" r:id="rId14"/>
    <p:sldId id="12427" r:id="rId15"/>
    <p:sldId id="397" r:id="rId16"/>
    <p:sldId id="12426" r:id="rId17"/>
    <p:sldId id="983" r:id="rId18"/>
    <p:sldId id="1242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D6B"/>
    <a:srgbClr val="0085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4CE2B-3382-4EEF-ACF8-89DAAB34B287}" v="28" dt="2023-03-21T03:00:24.187"/>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638" autoAdjust="0"/>
  </p:normalViewPr>
  <p:slideViewPr>
    <p:cSldViewPr snapToGrid="0">
      <p:cViewPr varScale="1">
        <p:scale>
          <a:sx n="88" d="100"/>
          <a:sy n="88" d="100"/>
        </p:scale>
        <p:origin x="1470" y="9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75" d="100"/>
          <a:sy n="75" d="100"/>
        </p:scale>
        <p:origin x="3390"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26B98C-713B-4B72-A4D4-019F5DA80C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C270BE1-CA36-4E08-BA4E-AC3C07DBA5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62039D-F6B0-4B3D-87CD-5EA4BC8D3B27}" type="datetimeFigureOut">
              <a:rPr lang="en-US" smtClean="0"/>
              <a:t>4/4/2023</a:t>
            </a:fld>
            <a:endParaRPr lang="en-US" dirty="0"/>
          </a:p>
        </p:txBody>
      </p:sp>
      <p:sp>
        <p:nvSpPr>
          <p:cNvPr id="4" name="Footer Placeholder 3">
            <a:extLst>
              <a:ext uri="{FF2B5EF4-FFF2-40B4-BE49-F238E27FC236}">
                <a16:creationId xmlns:a16="http://schemas.microsoft.com/office/drawing/2014/main" id="{87346B8E-2606-4769-BF30-459644BE4B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EC229D-172E-43E4-8A96-CF0E11D3DD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3B6B68-6C65-4B67-BFEC-C9B9E8911328}" type="slidenum">
              <a:rPr lang="en-US" smtClean="0"/>
              <a:t>‹#›</a:t>
            </a:fld>
            <a:endParaRPr lang="en-US" dirty="0"/>
          </a:p>
        </p:txBody>
      </p:sp>
    </p:spTree>
    <p:extLst>
      <p:ext uri="{BB962C8B-B14F-4D97-AF65-F5344CB8AC3E}">
        <p14:creationId xmlns:p14="http://schemas.microsoft.com/office/powerpoint/2010/main" val="1730898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246888" y="3134806"/>
            <a:ext cx="6373368" cy="569829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Image Placeholder 7">
            <a:extLst>
              <a:ext uri="{FF2B5EF4-FFF2-40B4-BE49-F238E27FC236}">
                <a16:creationId xmlns:a16="http://schemas.microsoft.com/office/drawing/2014/main" id="{EB9A72EB-8446-4162-8400-EAE51CA4B002}"/>
              </a:ext>
            </a:extLst>
          </p:cNvPr>
          <p:cNvSpPr>
            <a:spLocks noGrp="1" noRot="1" noChangeAspect="1"/>
          </p:cNvSpPr>
          <p:nvPr>
            <p:ph type="sldImg" idx="2"/>
          </p:nvPr>
        </p:nvSpPr>
        <p:spPr>
          <a:xfrm>
            <a:off x="1333500" y="658368"/>
            <a:ext cx="4191000" cy="2357438"/>
          </a:xfrm>
          <a:prstGeom prst="rect">
            <a:avLst/>
          </a:prstGeom>
          <a:noFill/>
          <a:ln w="12700">
            <a:solidFill>
              <a:prstClr val="black"/>
            </a:solidFill>
          </a:ln>
        </p:spPr>
        <p:txBody>
          <a:bodyPr vert="horz" lIns="91440" tIns="45720" rIns="91440" bIns="45720" rtlCol="0" anchor="ctr"/>
          <a:lstStyle/>
          <a:p>
            <a:endParaRPr lang="en-US" dirty="0"/>
          </a:p>
        </p:txBody>
      </p:sp>
      <p:sp>
        <p:nvSpPr>
          <p:cNvPr id="10" name="TextBox 9">
            <a:extLst>
              <a:ext uri="{FF2B5EF4-FFF2-40B4-BE49-F238E27FC236}">
                <a16:creationId xmlns:a16="http://schemas.microsoft.com/office/drawing/2014/main" id="{F59BBFC6-D472-4F66-A33B-98EEDC87B9D3}"/>
              </a:ext>
            </a:extLst>
          </p:cNvPr>
          <p:cNvSpPr txBox="1"/>
          <p:nvPr/>
        </p:nvSpPr>
        <p:spPr>
          <a:xfrm rot="16200000">
            <a:off x="-840060" y="1686780"/>
            <a:ext cx="2301912" cy="138499"/>
          </a:xfrm>
          <a:prstGeom prst="rect">
            <a:avLst/>
          </a:prstGeom>
          <a:noFill/>
        </p:spPr>
        <p:txBody>
          <a:bodyPr wrap="none" lIns="0" tIns="0" rIns="0" bIns="0" rtlCol="0" anchor="ctr" anchorCtr="0">
            <a:spAutoFit/>
          </a:bodyPr>
          <a:lstStyle/>
          <a:p>
            <a:pPr algn="ctr"/>
            <a:r>
              <a:rPr lang="en-US" sz="900" dirty="0">
                <a:solidFill>
                  <a:srgbClr val="C0C0C0"/>
                </a:solidFill>
              </a:rPr>
              <a:t>— NOT FOR EXTERNAL DISTRIBUTION —</a:t>
            </a:r>
          </a:p>
        </p:txBody>
      </p:sp>
      <p:sp>
        <p:nvSpPr>
          <p:cNvPr id="11" name="TextBox 10">
            <a:extLst>
              <a:ext uri="{FF2B5EF4-FFF2-40B4-BE49-F238E27FC236}">
                <a16:creationId xmlns:a16="http://schemas.microsoft.com/office/drawing/2014/main" id="{DA573FBF-EDF7-4974-B2B2-CF1E73B474F9}"/>
              </a:ext>
            </a:extLst>
          </p:cNvPr>
          <p:cNvSpPr txBox="1"/>
          <p:nvPr/>
        </p:nvSpPr>
        <p:spPr>
          <a:xfrm rot="5400000">
            <a:off x="5396148" y="1686780"/>
            <a:ext cx="2301912" cy="138499"/>
          </a:xfrm>
          <a:prstGeom prst="rect">
            <a:avLst/>
          </a:prstGeom>
          <a:noFill/>
        </p:spPr>
        <p:txBody>
          <a:bodyPr wrap="none" lIns="0" tIns="0" rIns="0" bIns="0" rtlCol="0" anchor="ctr" anchorCtr="0">
            <a:spAutoFit/>
          </a:bodyPr>
          <a:lstStyle/>
          <a:p>
            <a:pPr algn="ctr"/>
            <a:r>
              <a:rPr lang="en-US" sz="900" dirty="0">
                <a:solidFill>
                  <a:srgbClr val="C0C0C0"/>
                </a:solidFill>
              </a:rPr>
              <a:t>— NOT FOR EXTERNAL DISTRIBUTION —</a:t>
            </a:r>
          </a:p>
        </p:txBody>
      </p:sp>
      <p:sp>
        <p:nvSpPr>
          <p:cNvPr id="23" name="TextBox 22">
            <a:extLst>
              <a:ext uri="{FF2B5EF4-FFF2-40B4-BE49-F238E27FC236}">
                <a16:creationId xmlns:a16="http://schemas.microsoft.com/office/drawing/2014/main" id="{92C8F8D4-DFC9-4259-86F5-A4F987BA15DE}"/>
              </a:ext>
            </a:extLst>
          </p:cNvPr>
          <p:cNvSpPr txBox="1"/>
          <p:nvPr/>
        </p:nvSpPr>
        <p:spPr>
          <a:xfrm>
            <a:off x="246888" y="8887968"/>
            <a:ext cx="6290183" cy="184666"/>
          </a:xfrm>
          <a:prstGeom prst="rect">
            <a:avLst/>
          </a:prstGeom>
          <a:noFill/>
        </p:spPr>
        <p:txBody>
          <a:bodyPr wrap="none" lIns="0" tIns="0" rIns="0" bIns="0" rtlCol="0" anchor="b" anchorCtr="0">
            <a:spAutoFit/>
          </a:bodyPr>
          <a:lstStyle/>
          <a:p>
            <a:pPr marL="228600" indent="-228600"/>
            <a:fld id="{E1F39F5E-4058-4856-B2BD-0FDE5C1B6221}" type="slidenum">
              <a:rPr lang="en-US" sz="600" smtClean="0"/>
              <a:t>‹#›</a:t>
            </a:fld>
            <a:r>
              <a:rPr lang="en-US" sz="600" dirty="0"/>
              <a:t>	© 2021 Gartner, Inc. and/or its affiliates. All rights reserved. Gartner is a registered trademark of Gartner, Inc. or its affiliates.</a:t>
            </a:r>
            <a:br>
              <a:rPr lang="en-US" sz="600" dirty="0"/>
            </a:br>
            <a:r>
              <a:rPr lang="en-US" sz="600" b="1" dirty="0"/>
              <a:t>INTERNAL — FOR INTERNAL USE ONLY or RESTRICTED [CHOOSE ONE — DELETE AS APPROPRIATE]</a:t>
            </a:r>
            <a:r>
              <a:rPr lang="en-US" sz="600" dirty="0"/>
              <a:t> | Version X.X | Last updated [insert date format: DD Month YYYY]</a:t>
            </a:r>
          </a:p>
        </p:txBody>
      </p:sp>
      <p:sp>
        <p:nvSpPr>
          <p:cNvPr id="26" name="TextBox 25">
            <a:extLst>
              <a:ext uri="{FF2B5EF4-FFF2-40B4-BE49-F238E27FC236}">
                <a16:creationId xmlns:a16="http://schemas.microsoft.com/office/drawing/2014/main" id="{EF32A807-544A-4EBE-989F-ECAA016BF8D1}"/>
              </a:ext>
            </a:extLst>
          </p:cNvPr>
          <p:cNvSpPr txBox="1"/>
          <p:nvPr/>
        </p:nvSpPr>
        <p:spPr>
          <a:xfrm>
            <a:off x="246887" y="128016"/>
            <a:ext cx="6327648" cy="244682"/>
          </a:xfrm>
          <a:prstGeom prst="rect">
            <a:avLst/>
          </a:prstGeom>
          <a:noFill/>
        </p:spPr>
        <p:txBody>
          <a:bodyPr wrap="square" lIns="0" rtlCol="0">
            <a:spAutoFit/>
          </a:bodyPr>
          <a:lstStyle/>
          <a:p>
            <a:pPr>
              <a:lnSpc>
                <a:spcPct val="90000"/>
              </a:lnSpc>
            </a:pPr>
            <a:r>
              <a:rPr lang="en-US" sz="1100" b="1" dirty="0">
                <a:solidFill>
                  <a:schemeClr val="tx1"/>
                </a:solidFill>
              </a:rPr>
              <a:t>Presentation Title</a:t>
            </a:r>
          </a:p>
        </p:txBody>
      </p:sp>
    </p:spTree>
    <p:extLst>
      <p:ext uri="{BB962C8B-B14F-4D97-AF65-F5344CB8AC3E}">
        <p14:creationId xmlns:p14="http://schemas.microsoft.com/office/powerpoint/2010/main" val="922378356"/>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Aft>
        <a:spcPts val="600"/>
      </a:spcAft>
      <a:defRPr sz="1200" kern="1200">
        <a:solidFill>
          <a:schemeClr val="tx1"/>
        </a:solidFill>
        <a:latin typeface="+mn-lt"/>
        <a:ea typeface="+mn-ea"/>
        <a:cs typeface="+mn-cs"/>
      </a:defRPr>
    </a:lvl1pPr>
    <a:lvl2pPr marL="18288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2pPr>
    <a:lvl3pPr marL="36576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3pPr>
    <a:lvl4pPr marL="54864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4pPr>
    <a:lvl5pPr marL="73152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Directions: Review the stated objectives and outcomes, and modify as necessary for your own presentation. </a:t>
            </a:r>
          </a:p>
          <a:p>
            <a:endParaRPr lang="en-US" dirty="0"/>
          </a:p>
          <a:p>
            <a:r>
              <a:rPr lang="en-US" dirty="0"/>
              <a:t>Key message: Provide an overview of the presentation, key topics for discussion and any outcomes following this conversation. Be sure to highlight areas where you need input and/or action from the audience. </a:t>
            </a:r>
          </a:p>
          <a:p>
            <a:endParaRPr lang="en-US" dirty="0"/>
          </a:p>
        </p:txBody>
      </p:sp>
    </p:spTree>
    <p:extLst>
      <p:ext uri="{BB962C8B-B14F-4D97-AF65-F5344CB8AC3E}">
        <p14:creationId xmlns:p14="http://schemas.microsoft.com/office/powerpoint/2010/main" val="7338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US" dirty="0"/>
              <a:t>Directions: Revise steps in the planning roadmap as necessary to reflect the process your organization will be taking.</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dirty="0"/>
          </a:p>
          <a:p>
            <a:pPr marL="0" marR="0" lvl="0" indent="0" algn="l" defTabSz="914400" rtl="0" eaLnBrk="1" fontAlgn="auto" latinLnBrk="0" hangingPunct="1">
              <a:lnSpc>
                <a:spcPct val="90000"/>
              </a:lnSpc>
              <a:spcBef>
                <a:spcPts val="0"/>
              </a:spcBef>
              <a:spcAft>
                <a:spcPts val="600"/>
              </a:spcAft>
              <a:buClrTx/>
              <a:buSzTx/>
              <a:buFontTx/>
              <a:buNone/>
              <a:tabLst/>
              <a:defRPr/>
            </a:pPr>
            <a:r>
              <a:rPr lang="en-US" dirty="0"/>
              <a:t>Key Message: Provide an overview of your succession planning roadmap. The approach here is a portfolio-based succession plan with five steps to identify talent broadly across the chapter and diversify them for a variety of potential leadership opportunities based on the chapter’s strategic plan. </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dirty="0"/>
          </a:p>
          <a:p>
            <a:pPr marL="0" marR="0" lvl="0" indent="0" algn="l" defTabSz="914400" rtl="0" eaLnBrk="1" fontAlgn="auto" latinLnBrk="0" hangingPunct="1">
              <a:lnSpc>
                <a:spcPct val="90000"/>
              </a:lnSpc>
              <a:spcBef>
                <a:spcPts val="0"/>
              </a:spcBef>
              <a:spcAft>
                <a:spcPts val="600"/>
              </a:spcAft>
              <a:buClrTx/>
              <a:buSzTx/>
              <a:buFontTx/>
              <a:buNone/>
              <a:tabLst/>
              <a:defRPr/>
            </a:pPr>
            <a:r>
              <a:rPr lang="en-US" sz="1200" dirty="0">
                <a:solidFill>
                  <a:srgbClr val="000000"/>
                </a:solidFill>
              </a:rPr>
              <a:t>Identify talent broadly across the chapter and diversify them for a variety of potential roles based on the chapter’s plan.</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dirty="0"/>
          </a:p>
        </p:txBody>
      </p:sp>
    </p:spTree>
    <p:extLst>
      <p:ext uri="{BB962C8B-B14F-4D97-AF65-F5344CB8AC3E}">
        <p14:creationId xmlns:p14="http://schemas.microsoft.com/office/powerpoint/2010/main" val="144193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US" dirty="0"/>
              <a:t>Directions: Use this slide to share the roles being considered for the initial round of succession planning </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dirty="0"/>
          </a:p>
          <a:p>
            <a:pPr marL="0" marR="0" lvl="0" indent="0" algn="l" defTabSz="914400" rtl="0" eaLnBrk="1" fontAlgn="auto" latinLnBrk="0" hangingPunct="1">
              <a:lnSpc>
                <a:spcPct val="90000"/>
              </a:lnSpc>
              <a:spcBef>
                <a:spcPts val="0"/>
              </a:spcBef>
              <a:spcAft>
                <a:spcPts val="600"/>
              </a:spcAft>
              <a:buClrTx/>
              <a:buSzTx/>
              <a:buFontTx/>
              <a:buNone/>
              <a:tabLst/>
              <a:defRPr/>
            </a:pPr>
            <a:r>
              <a:rPr lang="en-US" dirty="0"/>
              <a:t>Key Message: Inform the chapter the roles that are most critical to ensure that the process is successful at identifying and developing successors. Provide examples of roles that will be included in the scope and depth of the initial planning process. </a:t>
            </a:r>
          </a:p>
        </p:txBody>
      </p:sp>
    </p:spTree>
    <p:extLst>
      <p:ext uri="{BB962C8B-B14F-4D97-AF65-F5344CB8AC3E}">
        <p14:creationId xmlns:p14="http://schemas.microsoft.com/office/powerpoint/2010/main" val="1882308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US" dirty="0"/>
              <a:t>Directions: Define the steps you will take to assess your leadership needs and source and develop successors on this slide. </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dirty="0"/>
          </a:p>
          <a:p>
            <a:pPr marL="0" marR="0" lvl="0" indent="0" algn="l" defTabSz="914400" rtl="0" eaLnBrk="1" fontAlgn="auto" latinLnBrk="0" hangingPunct="1">
              <a:lnSpc>
                <a:spcPct val="90000"/>
              </a:lnSpc>
              <a:spcBef>
                <a:spcPts val="0"/>
              </a:spcBef>
              <a:spcAft>
                <a:spcPts val="600"/>
              </a:spcAft>
              <a:buClrTx/>
              <a:buSzTx/>
              <a:buFontTx/>
              <a:buNone/>
              <a:tabLst/>
              <a:defRPr/>
            </a:pPr>
            <a:r>
              <a:rPr lang="en-US" dirty="0"/>
              <a:t>Key Message: Once roles have been prioritized, leaders will need to use the chapter’s strategic plan to identify the capabilities required for each role and possible successors. </a:t>
            </a:r>
          </a:p>
          <a:p>
            <a:endParaRPr lang="en-US" dirty="0"/>
          </a:p>
        </p:txBody>
      </p:sp>
    </p:spTree>
    <p:extLst>
      <p:ext uri="{BB962C8B-B14F-4D97-AF65-F5344CB8AC3E}">
        <p14:creationId xmlns:p14="http://schemas.microsoft.com/office/powerpoint/2010/main" val="271916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Directions: Review these general principles and modify them for your own stakeholders as necessary. </a:t>
            </a:r>
          </a:p>
          <a:p>
            <a:endParaRPr lang="en-US" dirty="0"/>
          </a:p>
          <a:p>
            <a:r>
              <a:rPr lang="en-US" dirty="0"/>
              <a:t>Key Message: Provide stakeholders with clear directives on what information is to be shared, who it is to be share with and how it is to be shared. </a:t>
            </a:r>
          </a:p>
        </p:txBody>
      </p:sp>
    </p:spTree>
    <p:extLst>
      <p:ext uri="{BB962C8B-B14F-4D97-AF65-F5344CB8AC3E}">
        <p14:creationId xmlns:p14="http://schemas.microsoft.com/office/powerpoint/2010/main" val="43500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7982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0271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90000"/>
              </a:lnSpc>
              <a:spcBef>
                <a:spcPts val="0"/>
              </a:spcBef>
              <a:spcAft>
                <a:spcPts val="0"/>
              </a:spcAft>
              <a:buClr>
                <a:srgbClr val="000000"/>
              </a:buClr>
              <a:buSzPts val="1400"/>
              <a:buFont typeface="Arial"/>
              <a:buNone/>
              <a:tabLst/>
              <a:defRPr/>
            </a:pPr>
            <a:r>
              <a:rPr lang="en-US" sz="1200" b="1" dirty="0">
                <a:solidFill>
                  <a:schemeClr val="tx2"/>
                </a:solidFill>
              </a:rPr>
              <a:t>Notes for Presenter:</a:t>
            </a:r>
          </a:p>
          <a:p>
            <a:pPr>
              <a:buAutoNum type="arabicPeriod"/>
            </a:pPr>
            <a:r>
              <a:rPr lang="en-US" dirty="0"/>
              <a:t>This timeline reflects the ideal timing for an ongoing succession process but should be adapted to your organization’s needs, assuming a year long leadership role</a:t>
            </a:r>
          </a:p>
        </p:txBody>
      </p:sp>
    </p:spTree>
    <p:extLst>
      <p:ext uri="{BB962C8B-B14F-4D97-AF65-F5344CB8AC3E}">
        <p14:creationId xmlns:p14="http://schemas.microsoft.com/office/powerpoint/2010/main" val="3130131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hyperlink" Target="https://www.gartner.com/technology/about/policies/usage_policy.jsp" TargetMode="External"/><Relationship Id="rId2" Type="http://schemas.openxmlformats.org/officeDocument/2006/relationships/hyperlink" Target="https://www.gartner.com/en/about/policies/antitrust-guidelines" TargetMode="External"/><Relationship Id="rId1" Type="http://schemas.openxmlformats.org/officeDocument/2006/relationships/slideMaster" Target="../slideMasters/slideMaster7.xml"/><Relationship Id="rId4" Type="http://schemas.openxmlformats.org/officeDocument/2006/relationships/hyperlink" Target="https://www.gartner.com/technology/about/ombudsman/omb_guide2.jsp" TargetMode="Externa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p>
            <a:r>
              <a:rPr lang="en-US" sz="700" dirty="0"/>
              <a:t>© 2022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pic>
        <p:nvPicPr>
          <p:cNvPr id="8" name="Picture 7">
            <a:extLst>
              <a:ext uri="{FF2B5EF4-FFF2-40B4-BE49-F238E27FC236}">
                <a16:creationId xmlns:a16="http://schemas.microsoft.com/office/drawing/2014/main" id="{4B98EA9B-8D5B-4923-90F5-A4CDF4762E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19090687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dirty="0"/>
              <a:t>Click to edit title</a:t>
            </a:r>
          </a:p>
        </p:txBody>
      </p:sp>
      <p:sp>
        <p:nvSpPr>
          <p:cNvPr id="3" name="Content Placeholder 2"/>
          <p:cNvSpPr>
            <a:spLocks noGrp="1"/>
          </p:cNvSpPr>
          <p:nvPr>
            <p:ph sz="half" idx="1" hasCustomPrompt="1"/>
          </p:nvPr>
        </p:nvSpPr>
        <p:spPr>
          <a:xfrm>
            <a:off x="457200"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48482"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B226B5DF-DF35-419C-8251-4F81A740D77A}"/>
              </a:ext>
            </a:extLst>
          </p:cNvPr>
          <p:cNvSpPr>
            <a:spLocks noGrp="1"/>
          </p:cNvSpPr>
          <p:nvPr>
            <p:ph sz="half" idx="11" hasCustomPrompt="1"/>
          </p:nvPr>
        </p:nvSpPr>
        <p:spPr>
          <a:xfrm>
            <a:off x="9131046"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599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dirty="0"/>
              <a:t>Click to edit title</a:t>
            </a:r>
          </a:p>
        </p:txBody>
      </p:sp>
      <p:sp>
        <p:nvSpPr>
          <p:cNvPr id="3" name="Content Placeholder 2"/>
          <p:cNvSpPr>
            <a:spLocks noGrp="1"/>
          </p:cNvSpPr>
          <p:nvPr>
            <p:ph sz="half" idx="1" hasCustomPrompt="1"/>
          </p:nvPr>
        </p:nvSpPr>
        <p:spPr>
          <a:xfrm>
            <a:off x="457200"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48482"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F44528D9-D4DF-4ABD-97AD-FCFEE24F7C53}"/>
              </a:ext>
            </a:extLst>
          </p:cNvPr>
          <p:cNvSpPr>
            <a:spLocks noGrp="1"/>
          </p:cNvSpPr>
          <p:nvPr>
            <p:ph sz="half" idx="11" hasCustomPrompt="1"/>
          </p:nvPr>
        </p:nvSpPr>
        <p:spPr>
          <a:xfrm>
            <a:off x="9131046"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6284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3766617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W1_Sk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2735856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8971-A225-4A64-8E00-AA9C8577611D}"/>
              </a:ext>
            </a:extLst>
          </p:cNvPr>
          <p:cNvSpPr>
            <a:spLocks noGrp="1"/>
          </p:cNvSpPr>
          <p:nvPr>
            <p:ph type="title" hasCustomPrompt="1"/>
          </p:nvPr>
        </p:nvSpPr>
        <p:spPr>
          <a:xfrm>
            <a:off x="457199" y="1009268"/>
            <a:ext cx="6060141" cy="4476115"/>
          </a:xfrm>
        </p:spPr>
        <p:txBody>
          <a:bodyPr anchor="ctr" anchorCtr="0"/>
          <a:lstStyle>
            <a:lvl1pPr marL="182880" indent="-457200">
              <a:lnSpc>
                <a:spcPct val="100000"/>
              </a:lnSpc>
              <a:defRPr sz="3200"/>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a:t>
            </a:r>
            <a:r>
              <a:rPr lang="en-US" dirty="0" err="1"/>
              <a: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3" name="Text Placeholder 2">
            <a:extLst>
              <a:ext uri="{FF2B5EF4-FFF2-40B4-BE49-F238E27FC236}">
                <a16:creationId xmlns:a16="http://schemas.microsoft.com/office/drawing/2014/main" id="{44D4D588-53FA-4557-81C5-0FF86A2FBBA3}"/>
              </a:ext>
            </a:extLst>
          </p:cNvPr>
          <p:cNvSpPr>
            <a:spLocks noGrp="1"/>
          </p:cNvSpPr>
          <p:nvPr>
            <p:ph type="body" idx="1" hasCustomPrompt="1"/>
          </p:nvPr>
        </p:nvSpPr>
        <p:spPr>
          <a:xfrm>
            <a:off x="457199" y="5485384"/>
            <a:ext cx="6060141" cy="347472"/>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attribution</a:t>
            </a:r>
          </a:p>
        </p:txBody>
      </p:sp>
      <p:sp>
        <p:nvSpPr>
          <p:cNvPr id="10" name="Picture Placeholder 9">
            <a:extLst>
              <a:ext uri="{FF2B5EF4-FFF2-40B4-BE49-F238E27FC236}">
                <a16:creationId xmlns:a16="http://schemas.microsoft.com/office/drawing/2014/main" id="{D2E7EA53-F4D0-483C-9798-E23D7CCB2A12}"/>
              </a:ext>
            </a:extLst>
          </p:cNvPr>
          <p:cNvSpPr>
            <a:spLocks noGrp="1"/>
          </p:cNvSpPr>
          <p:nvPr>
            <p:ph type="pic" sz="quarter" idx="10"/>
          </p:nvPr>
        </p:nvSpPr>
        <p:spPr>
          <a:xfrm>
            <a:off x="7040880" y="1346199"/>
            <a:ext cx="4690872" cy="429768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827290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204F30-1AF4-524D-A3DC-8D6F9529A61E}"/>
              </a:ext>
            </a:extLst>
          </p:cNvPr>
          <p:cNvSpPr>
            <a:spLocks noGrp="1"/>
          </p:cNvSpPr>
          <p:nvPr>
            <p:ph type="title" hasCustomPrompt="1"/>
          </p:nvPr>
        </p:nvSpPr>
        <p:spPr>
          <a:xfrm>
            <a:off x="457199" y="1009268"/>
            <a:ext cx="8366761" cy="4476115"/>
          </a:xfrm>
        </p:spPr>
        <p:txBody>
          <a:bodyPr anchor="ctr" anchorCtr="0"/>
          <a:lstStyle>
            <a:lvl1pPr marL="182880" indent="-457200">
              <a:lnSpc>
                <a:spcPct val="100000"/>
              </a:lnSpc>
              <a:defRPr sz="3200"/>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a:t>
            </a:r>
            <a:r>
              <a:rPr lang="en-US" dirty="0" err="1"/>
              <a:t>ur</a:t>
            </a:r>
            <a:r>
              <a:rPr lang="en-US" dirty="0"/>
              <a:t> </a:t>
            </a:r>
            <a:r>
              <a:rPr lang="en-US" dirty="0" err="1"/>
              <a:t>adip</a:t>
            </a:r>
            <a:r>
              <a:rPr lang="en-US" dirty="0"/>
              <a:t> </a:t>
            </a:r>
            <a:r>
              <a:rPr lang="en-US" dirty="0" err="1"/>
              <a:t>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 lorem.”</a:t>
            </a:r>
          </a:p>
        </p:txBody>
      </p:sp>
      <p:sp>
        <p:nvSpPr>
          <p:cNvPr id="7" name="Text Placeholder 2">
            <a:extLst>
              <a:ext uri="{FF2B5EF4-FFF2-40B4-BE49-F238E27FC236}">
                <a16:creationId xmlns:a16="http://schemas.microsoft.com/office/drawing/2014/main" id="{D53A335E-67E2-3E4F-88F7-0D3EB5BAE73D}"/>
              </a:ext>
            </a:extLst>
          </p:cNvPr>
          <p:cNvSpPr>
            <a:spLocks noGrp="1"/>
          </p:cNvSpPr>
          <p:nvPr>
            <p:ph type="body" idx="1" hasCustomPrompt="1"/>
          </p:nvPr>
        </p:nvSpPr>
        <p:spPr>
          <a:xfrm>
            <a:off x="457199" y="5485384"/>
            <a:ext cx="8366761" cy="347472"/>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attribution</a:t>
            </a:r>
          </a:p>
        </p:txBody>
      </p:sp>
    </p:spTree>
    <p:extLst>
      <p:ext uri="{BB962C8B-B14F-4D97-AF65-F5344CB8AC3E}">
        <p14:creationId xmlns:p14="http://schemas.microsoft.com/office/powerpoint/2010/main" val="1157396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194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E8436-F632-4929-A0C4-8AB62F36165A}"/>
              </a:ext>
            </a:extLst>
          </p:cNvPr>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125331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EDECE2-F9F2-4351-A826-ACD78703CADF}"/>
              </a:ext>
            </a:extLst>
          </p:cNvPr>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9371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635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p>
            <a:r>
              <a:rPr lang="en-US" sz="700" dirty="0"/>
              <a:t>© 2022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36028393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6085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952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3337560" cy="4462272"/>
          </a:xfrm>
          <a:solidFill>
            <a:srgbClr val="355578"/>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425696" y="1527048"/>
            <a:ext cx="3337560" cy="4462272"/>
          </a:xfrm>
          <a:solidFill>
            <a:srgbClr val="355578"/>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a:solidFill>
            <a:srgbClr val="355578"/>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5910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dirty="0"/>
              <a:t>Click to edit title</a:t>
            </a:r>
          </a:p>
        </p:txBody>
      </p:sp>
      <p:sp>
        <p:nvSpPr>
          <p:cNvPr id="3" name="Content Placeholder 2"/>
          <p:cNvSpPr>
            <a:spLocks noGrp="1"/>
          </p:cNvSpPr>
          <p:nvPr>
            <p:ph sz="half" idx="1" hasCustomPrompt="1"/>
          </p:nvPr>
        </p:nvSpPr>
        <p:spPr>
          <a:xfrm>
            <a:off x="457200"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48482"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B226B5DF-DF35-419C-8251-4F81A740D77A}"/>
              </a:ext>
            </a:extLst>
          </p:cNvPr>
          <p:cNvSpPr>
            <a:spLocks noGrp="1"/>
          </p:cNvSpPr>
          <p:nvPr>
            <p:ph sz="half" idx="11" hasCustomPrompt="1"/>
          </p:nvPr>
        </p:nvSpPr>
        <p:spPr>
          <a:xfrm>
            <a:off x="9131046"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4110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dirty="0"/>
              <a:t>Click to edit title</a:t>
            </a:r>
          </a:p>
        </p:txBody>
      </p:sp>
      <p:sp>
        <p:nvSpPr>
          <p:cNvPr id="3" name="Content Placeholder 2"/>
          <p:cNvSpPr>
            <a:spLocks noGrp="1"/>
          </p:cNvSpPr>
          <p:nvPr>
            <p:ph sz="half" idx="1" hasCustomPrompt="1"/>
          </p:nvPr>
        </p:nvSpPr>
        <p:spPr>
          <a:xfrm>
            <a:off x="457200" y="1527048"/>
            <a:ext cx="2600706" cy="4462272"/>
          </a:xfrm>
          <a:solidFill>
            <a:srgbClr val="3555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48482" y="1527048"/>
            <a:ext cx="2600706" cy="4462272"/>
          </a:xfrm>
          <a:solidFill>
            <a:srgbClr val="3555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a:solidFill>
            <a:srgbClr val="3555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F44528D9-D4DF-4ABD-97AD-FCFEE24F7C53}"/>
              </a:ext>
            </a:extLst>
          </p:cNvPr>
          <p:cNvSpPr>
            <a:spLocks noGrp="1"/>
          </p:cNvSpPr>
          <p:nvPr>
            <p:ph sz="half" idx="11" hasCustomPrompt="1"/>
          </p:nvPr>
        </p:nvSpPr>
        <p:spPr>
          <a:xfrm>
            <a:off x="9131046" y="1527048"/>
            <a:ext cx="2600706" cy="4462272"/>
          </a:xfrm>
          <a:solidFill>
            <a:srgbClr val="3555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8857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B1_Sk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1848850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0A68FFD-9422-AD48-96B9-A164E1A79E21}"/>
              </a:ext>
            </a:extLst>
          </p:cNvPr>
          <p:cNvSpPr>
            <a:spLocks noGrp="1"/>
          </p:cNvSpPr>
          <p:nvPr>
            <p:ph type="title" hasCustomPrompt="1"/>
          </p:nvPr>
        </p:nvSpPr>
        <p:spPr>
          <a:xfrm>
            <a:off x="457199" y="1009268"/>
            <a:ext cx="6060141" cy="4476115"/>
          </a:xfrm>
        </p:spPr>
        <p:txBody>
          <a:bodyPr anchor="ctr" anchorCtr="0"/>
          <a:lstStyle>
            <a:lvl1pPr marL="182880" indent="-457200">
              <a:lnSpc>
                <a:spcPct val="100000"/>
              </a:lnSpc>
              <a:defRPr sz="3200"/>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a:t>
            </a:r>
            <a:r>
              <a:rPr lang="en-US" dirty="0" err="1"/>
              <a: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3" name="Text Placeholder 2">
            <a:extLst>
              <a:ext uri="{FF2B5EF4-FFF2-40B4-BE49-F238E27FC236}">
                <a16:creationId xmlns:a16="http://schemas.microsoft.com/office/drawing/2014/main" id="{01906285-85F2-BB4E-BA6A-9804659FC9B8}"/>
              </a:ext>
            </a:extLst>
          </p:cNvPr>
          <p:cNvSpPr>
            <a:spLocks noGrp="1"/>
          </p:cNvSpPr>
          <p:nvPr>
            <p:ph type="body" idx="1" hasCustomPrompt="1"/>
          </p:nvPr>
        </p:nvSpPr>
        <p:spPr>
          <a:xfrm>
            <a:off x="457199" y="5485384"/>
            <a:ext cx="6060141" cy="347472"/>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attribution</a:t>
            </a:r>
          </a:p>
        </p:txBody>
      </p:sp>
      <p:sp>
        <p:nvSpPr>
          <p:cNvPr id="10" name="Picture Placeholder 9">
            <a:extLst>
              <a:ext uri="{FF2B5EF4-FFF2-40B4-BE49-F238E27FC236}">
                <a16:creationId xmlns:a16="http://schemas.microsoft.com/office/drawing/2014/main" id="{D2E7EA53-F4D0-483C-9798-E23D7CCB2A12}"/>
              </a:ext>
            </a:extLst>
          </p:cNvPr>
          <p:cNvSpPr>
            <a:spLocks noGrp="1"/>
          </p:cNvSpPr>
          <p:nvPr>
            <p:ph type="pic" sz="quarter" idx="10"/>
          </p:nvPr>
        </p:nvSpPr>
        <p:spPr>
          <a:xfrm>
            <a:off x="7040880" y="1346199"/>
            <a:ext cx="4690872" cy="429768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218557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C1B8D32-229C-DC4A-BA04-F2B64E28B5EC}"/>
              </a:ext>
            </a:extLst>
          </p:cNvPr>
          <p:cNvSpPr>
            <a:spLocks noGrp="1"/>
          </p:cNvSpPr>
          <p:nvPr>
            <p:ph type="title" hasCustomPrompt="1"/>
          </p:nvPr>
        </p:nvSpPr>
        <p:spPr>
          <a:xfrm>
            <a:off x="457199" y="1009268"/>
            <a:ext cx="8366761" cy="4476115"/>
          </a:xfrm>
        </p:spPr>
        <p:txBody>
          <a:bodyPr anchor="ctr" anchorCtr="0"/>
          <a:lstStyle>
            <a:lvl1pPr marL="182880" indent="-457200">
              <a:lnSpc>
                <a:spcPct val="100000"/>
              </a:lnSpc>
              <a:defRPr sz="3200"/>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a:t>
            </a:r>
            <a:r>
              <a:rPr lang="en-US" dirty="0" err="1"/>
              <a:t>ur</a:t>
            </a:r>
            <a:r>
              <a:rPr lang="en-US" dirty="0"/>
              <a:t> </a:t>
            </a:r>
            <a:r>
              <a:rPr lang="en-US" dirty="0" err="1"/>
              <a:t>adip</a:t>
            </a:r>
            <a:r>
              <a:rPr lang="en-US" dirty="0"/>
              <a:t> </a:t>
            </a:r>
            <a:r>
              <a:rPr lang="en-US" dirty="0" err="1"/>
              <a:t>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 lorem.”</a:t>
            </a:r>
          </a:p>
        </p:txBody>
      </p:sp>
      <p:sp>
        <p:nvSpPr>
          <p:cNvPr id="4" name="Text Placeholder 2">
            <a:extLst>
              <a:ext uri="{FF2B5EF4-FFF2-40B4-BE49-F238E27FC236}">
                <a16:creationId xmlns:a16="http://schemas.microsoft.com/office/drawing/2014/main" id="{050C34B8-7526-044F-B179-517E7649638E}"/>
              </a:ext>
            </a:extLst>
          </p:cNvPr>
          <p:cNvSpPr>
            <a:spLocks noGrp="1"/>
          </p:cNvSpPr>
          <p:nvPr>
            <p:ph type="body" idx="1" hasCustomPrompt="1"/>
          </p:nvPr>
        </p:nvSpPr>
        <p:spPr>
          <a:xfrm>
            <a:off x="457199" y="5485384"/>
            <a:ext cx="8366761" cy="347472"/>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attribution</a:t>
            </a:r>
          </a:p>
        </p:txBody>
      </p:sp>
    </p:spTree>
    <p:extLst>
      <p:ext uri="{BB962C8B-B14F-4D97-AF65-F5344CB8AC3E}">
        <p14:creationId xmlns:p14="http://schemas.microsoft.com/office/powerpoint/2010/main" val="687632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W1_Stee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p>
            <a:r>
              <a:rPr lang="en-US" sz="700" dirty="0"/>
              <a:t>© 2021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39552754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W1_Surf">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2021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3119218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789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W1_Tang">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rgbClr val="FF540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rgbClr val="FF540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2021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33243716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W1_Lem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rgbClr val="FEC10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rgbClr val="FEC10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2021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26634787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W1_Ros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2021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id="{4B98EA9B-8D5B-4923-90F5-A4CDF4762E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39555609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 W1_Ste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4207186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vider W1_Sur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25698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ivider W1_Ta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4224317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vider W1_Lem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2121861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vider W1_Ro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2971495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B1_Steel">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p>
            <a:r>
              <a:rPr lang="en-US" sz="700" dirty="0"/>
              <a:t>© 2021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4163643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B1_Surf">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2021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42139599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E8436-F632-4929-A0C4-8AB62F36165A}"/>
              </a:ext>
            </a:extLst>
          </p:cNvPr>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2352677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B1_Tang">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rgbClr val="FF540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rgbClr val="FF540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2021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21348832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B1_Lem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rgbClr val="FEC10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rgbClr val="FEC10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2021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22056725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B1_Ros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2021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26457355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ivider B1_Ste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932748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ivider B1_Sur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3390111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ivider B1_Ta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1998799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ivider B1_Lem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1151080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ivider B1_Ro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3572232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reserve="1">
  <p:cSld name="TItle Slide - Orange">
    <p:bg>
      <p:bgPr>
        <a:solidFill>
          <a:srgbClr val="F0572E"/>
        </a:solidFill>
        <a:effectLst/>
      </p:bgPr>
    </p:bg>
    <p:spTree>
      <p:nvGrpSpPr>
        <p:cNvPr id="1" name=""/>
        <p:cNvGrpSpPr/>
        <p:nvPr/>
      </p:nvGrpSpPr>
      <p:grpSpPr>
        <a:xfrm>
          <a:off x="0" y="0"/>
          <a:ext cx="0" cy="0"/>
          <a:chOff x="0" y="0"/>
          <a:chExt cx="0" cy="0"/>
        </a:xfrm>
      </p:grpSpPr>
      <p:pic>
        <p:nvPicPr>
          <p:cNvPr id="21" name="Picture 4" descr="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7598" y="1442116"/>
            <a:ext cx="5340351" cy="3956051"/>
          </a:xfrm>
          <a:prstGeom prst="rect">
            <a:avLst/>
          </a:prstGeom>
          <a:ln w="12700">
            <a:miter lim="400000"/>
          </a:ln>
        </p:spPr>
      </p:pic>
    </p:spTree>
    <p:extLst>
      <p:ext uri="{BB962C8B-B14F-4D97-AF65-F5344CB8AC3E}">
        <p14:creationId xmlns:p14="http://schemas.microsoft.com/office/powerpoint/2010/main" val="3364091817"/>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reserve="1">
  <p:cSld name="Title Slide - Half Image">
    <p:spTree>
      <p:nvGrpSpPr>
        <p:cNvPr id="1" name=""/>
        <p:cNvGrpSpPr/>
        <p:nvPr/>
      </p:nvGrpSpPr>
      <p:grpSpPr>
        <a:xfrm>
          <a:off x="0" y="0"/>
          <a:ext cx="0" cy="0"/>
          <a:chOff x="0" y="0"/>
          <a:chExt cx="0" cy="0"/>
        </a:xfrm>
      </p:grpSpPr>
      <p:pic>
        <p:nvPicPr>
          <p:cNvPr id="29" name="FLM_HOME_secondary_SPRING2017_800x600_V9A4920.jpg" descr="FLM_HOME_secondary_SPRING2017_800x600_V9A4920.jpg"/>
          <p:cNvPicPr>
            <a:picLocks noChangeAspect="1"/>
          </p:cNvPicPr>
          <p:nvPr/>
        </p:nvPicPr>
        <p:blipFill>
          <a:blip r:embed="rId2"/>
          <a:stretch>
            <a:fillRect/>
          </a:stretch>
        </p:blipFill>
        <p:spPr>
          <a:xfrm>
            <a:off x="4469492" y="-82052"/>
            <a:ext cx="9276898" cy="6957674"/>
          </a:xfrm>
          <a:prstGeom prst="rect">
            <a:avLst/>
          </a:prstGeom>
          <a:ln w="12700">
            <a:miter lim="400000"/>
          </a:ln>
        </p:spPr>
      </p:pic>
      <p:pic>
        <p:nvPicPr>
          <p:cNvPr id="30" name="Image" descr="Imag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1120544" y="363272"/>
            <a:ext cx="6957675" cy="6067027"/>
          </a:xfrm>
          <a:prstGeom prst="rect">
            <a:avLst/>
          </a:prstGeom>
          <a:ln w="12700">
            <a:miter lim="400000"/>
          </a:ln>
        </p:spPr>
      </p:pic>
      <p:sp>
        <p:nvSpPr>
          <p:cNvPr id="31" name="December 13, 2017"/>
          <p:cNvSpPr txBox="1">
            <a:spLocks noGrp="1"/>
          </p:cNvSpPr>
          <p:nvPr>
            <p:ph type="body" sz="quarter" idx="13"/>
          </p:nvPr>
        </p:nvSpPr>
        <p:spPr>
          <a:xfrm>
            <a:off x="813078" y="3820295"/>
            <a:ext cx="3458379" cy="433961"/>
          </a:xfrm>
          <a:prstGeom prst="rect">
            <a:avLst/>
          </a:prstGeom>
        </p:spPr>
        <p:txBody>
          <a:bodyPr wrap="none" lIns="91438" tIns="91438" rIns="91438" bIns="91438">
            <a:spAutoFit/>
          </a:bodyPr>
          <a:lstStyle>
            <a:lvl1pPr>
              <a:lnSpc>
                <a:spcPct val="90000"/>
              </a:lnSpc>
              <a:defRPr sz="1800" b="0" i="0" spc="54">
                <a:solidFill>
                  <a:srgbClr val="FFFFFF"/>
                </a:solidFill>
              </a:defRPr>
            </a:lvl1pPr>
          </a:lstStyle>
          <a:p>
            <a:pPr lvl="0"/>
            <a:r>
              <a:rPr lang="en-US"/>
              <a:t>Click to edit Master text styles</a:t>
            </a:r>
          </a:p>
        </p:txBody>
      </p:sp>
      <p:sp>
        <p:nvSpPr>
          <p:cNvPr id="32" name="THIS IS YOUR TITLE PAGE."/>
          <p:cNvSpPr txBox="1">
            <a:spLocks noGrp="1"/>
          </p:cNvSpPr>
          <p:nvPr>
            <p:ph type="body" sz="quarter" idx="14"/>
          </p:nvPr>
        </p:nvSpPr>
        <p:spPr>
          <a:xfrm>
            <a:off x="750788" y="2214506"/>
            <a:ext cx="4430996" cy="1181858"/>
          </a:xfrm>
          <a:prstGeom prst="rect">
            <a:avLst/>
          </a:prstGeom>
        </p:spPr>
        <p:txBody>
          <a:bodyPr lIns="91438" tIns="91438" rIns="91438" bIns="91438">
            <a:spAutoFit/>
          </a:bodyPr>
          <a:lstStyle>
            <a:lvl1pPr>
              <a:lnSpc>
                <a:spcPct val="90000"/>
              </a:lnSpc>
              <a:defRPr sz="3600" b="0" i="0" spc="90">
                <a:solidFill>
                  <a:srgbClr val="FFFFFF"/>
                </a:solidFill>
                <a:latin typeface="Arial Regular"/>
                <a:ea typeface="Arial Regular"/>
                <a:cs typeface="Arial" charset="0"/>
                <a:sym typeface="Gotham"/>
              </a:defRPr>
            </a:lvl1pPr>
          </a:lstStyle>
          <a:p>
            <a:pPr lvl="0"/>
            <a:r>
              <a:rPr lang="en-US"/>
              <a:t>Click to edit Master text styles</a:t>
            </a:r>
          </a:p>
        </p:txBody>
      </p:sp>
      <p:pic>
        <p:nvPicPr>
          <p:cNvPr id="33" name="Picture 8" descr="Picture 8"/>
          <p:cNvPicPr>
            <a:picLocks noChangeAspect="1"/>
          </p:cNvPicPr>
          <p:nvPr/>
        </p:nvPicPr>
        <p:blipFill>
          <a:blip r:embed="rId4"/>
          <a:stretch>
            <a:fillRect/>
          </a:stretch>
        </p:blipFill>
        <p:spPr>
          <a:xfrm>
            <a:off x="836551" y="5794197"/>
            <a:ext cx="10782301" cy="514351"/>
          </a:xfrm>
          <a:prstGeom prst="rect">
            <a:avLst/>
          </a:prstGeom>
          <a:ln w="12700">
            <a:miter lim="400000"/>
          </a:ln>
        </p:spPr>
      </p:pic>
    </p:spTree>
    <p:extLst>
      <p:ext uri="{BB962C8B-B14F-4D97-AF65-F5344CB8AC3E}">
        <p14:creationId xmlns:p14="http://schemas.microsoft.com/office/powerpoint/2010/main" val="7974835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EDECE2-F9F2-4351-A826-ACD78703CADF}"/>
              </a:ext>
            </a:extLst>
          </p:cNvPr>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2885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1_Title Slide - Half Image 02">
    <p:spTree>
      <p:nvGrpSpPr>
        <p:cNvPr id="1" name=""/>
        <p:cNvGrpSpPr/>
        <p:nvPr/>
      </p:nvGrpSpPr>
      <p:grpSpPr>
        <a:xfrm>
          <a:off x="0" y="0"/>
          <a:ext cx="0" cy="0"/>
          <a:chOff x="0" y="0"/>
          <a:chExt cx="0" cy="0"/>
        </a:xfrm>
      </p:grpSpPr>
      <p:pic>
        <p:nvPicPr>
          <p:cNvPr id="29" name="FLM_HOME_secondary_SPRING2017_800x600_V9A492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8019" y="-632969"/>
            <a:ext cx="10384555" cy="7788416"/>
          </a:xfrm>
          <a:prstGeom prst="rect">
            <a:avLst/>
          </a:prstGeom>
          <a:ln w="12700">
            <a:miter lim="400000"/>
          </a:ln>
        </p:spPr>
      </p:pic>
      <p:pic>
        <p:nvPicPr>
          <p:cNvPr id="30" name="Image" descr="Imag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1623674" y="315486"/>
            <a:ext cx="8090059" cy="6193151"/>
          </a:xfrm>
          <a:prstGeom prst="rect">
            <a:avLst/>
          </a:prstGeom>
          <a:ln w="12700">
            <a:miter lim="400000"/>
          </a:ln>
        </p:spPr>
      </p:pic>
      <p:pic>
        <p:nvPicPr>
          <p:cNvPr id="33" name="Picture 8" descr="Picture 8"/>
          <p:cNvPicPr>
            <a:picLocks noChangeAspect="1"/>
          </p:cNvPicPr>
          <p:nvPr/>
        </p:nvPicPr>
        <p:blipFill>
          <a:blip r:embed="rId4"/>
          <a:stretch>
            <a:fillRect/>
          </a:stretch>
        </p:blipFill>
        <p:spPr>
          <a:xfrm>
            <a:off x="836551" y="5794197"/>
            <a:ext cx="10782301" cy="514351"/>
          </a:xfrm>
          <a:prstGeom prst="rect">
            <a:avLst/>
          </a:prstGeom>
          <a:ln w="12700">
            <a:miter lim="400000"/>
          </a:ln>
        </p:spPr>
      </p:pic>
      <p:sp>
        <p:nvSpPr>
          <p:cNvPr id="8" name="December 13, 2017"/>
          <p:cNvSpPr txBox="1">
            <a:spLocks noGrp="1"/>
          </p:cNvSpPr>
          <p:nvPr>
            <p:ph type="body" sz="quarter" idx="13"/>
          </p:nvPr>
        </p:nvSpPr>
        <p:spPr>
          <a:xfrm>
            <a:off x="813078" y="3820295"/>
            <a:ext cx="3458379" cy="433961"/>
          </a:xfrm>
          <a:prstGeom prst="rect">
            <a:avLst/>
          </a:prstGeom>
        </p:spPr>
        <p:txBody>
          <a:bodyPr wrap="none" lIns="91438" tIns="91438" rIns="91438" bIns="91438">
            <a:spAutoFit/>
          </a:bodyPr>
          <a:lstStyle>
            <a:lvl1pPr>
              <a:lnSpc>
                <a:spcPct val="90000"/>
              </a:lnSpc>
              <a:defRPr sz="1800" b="0" i="0" spc="54">
                <a:solidFill>
                  <a:srgbClr val="FFFFFF"/>
                </a:solidFill>
              </a:defRPr>
            </a:lvl1pPr>
          </a:lstStyle>
          <a:p>
            <a:pPr lvl="0"/>
            <a:r>
              <a:rPr lang="en-US"/>
              <a:t>Click to edit Master text styles</a:t>
            </a:r>
          </a:p>
        </p:txBody>
      </p:sp>
      <p:sp>
        <p:nvSpPr>
          <p:cNvPr id="9" name="THIS IS YOUR TITLE PAGE."/>
          <p:cNvSpPr txBox="1">
            <a:spLocks noGrp="1"/>
          </p:cNvSpPr>
          <p:nvPr>
            <p:ph type="body" sz="quarter" idx="14"/>
          </p:nvPr>
        </p:nvSpPr>
        <p:spPr>
          <a:xfrm>
            <a:off x="750788" y="2214506"/>
            <a:ext cx="4430996" cy="1181858"/>
          </a:xfrm>
          <a:prstGeom prst="rect">
            <a:avLst/>
          </a:prstGeom>
        </p:spPr>
        <p:txBody>
          <a:bodyPr lIns="91438" tIns="91438" rIns="91438" bIns="91438">
            <a:spAutoFit/>
          </a:bodyPr>
          <a:lstStyle>
            <a:lvl1pPr>
              <a:lnSpc>
                <a:spcPct val="90000"/>
              </a:lnSpc>
              <a:defRPr sz="3600" b="0" i="0" spc="90">
                <a:solidFill>
                  <a:srgbClr val="FFFFFF"/>
                </a:solidFill>
                <a:latin typeface="Arial Regular"/>
                <a:ea typeface="Arial Regular"/>
                <a:cs typeface="Arial" charset="0"/>
                <a:sym typeface="Gotham"/>
              </a:defRPr>
            </a:lvl1pPr>
          </a:lstStyle>
          <a:p>
            <a:pPr lvl="0"/>
            <a:r>
              <a:rPr lang="en-US"/>
              <a:t>Click to edit Master text styles</a:t>
            </a:r>
          </a:p>
        </p:txBody>
      </p:sp>
    </p:spTree>
    <p:extLst>
      <p:ext uri="{BB962C8B-B14F-4D97-AF65-F5344CB8AC3E}">
        <p14:creationId xmlns:p14="http://schemas.microsoft.com/office/powerpoint/2010/main" val="9714779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2_Title Slide - Half Image 03">
    <p:spTree>
      <p:nvGrpSpPr>
        <p:cNvPr id="1" name=""/>
        <p:cNvGrpSpPr/>
        <p:nvPr/>
      </p:nvGrpSpPr>
      <p:grpSpPr>
        <a:xfrm>
          <a:off x="0" y="0"/>
          <a:ext cx="0" cy="0"/>
          <a:chOff x="0" y="0"/>
          <a:chExt cx="0" cy="0"/>
        </a:xfrm>
      </p:grpSpPr>
      <p:pic>
        <p:nvPicPr>
          <p:cNvPr id="29" name="FLM_HOME_secondary_SPRING2017_800x600_V9A492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24056" y="-632969"/>
            <a:ext cx="10384555" cy="7788416"/>
          </a:xfrm>
          <a:prstGeom prst="rect">
            <a:avLst/>
          </a:prstGeom>
          <a:ln w="12700">
            <a:miter lim="400000"/>
          </a:ln>
        </p:spPr>
      </p:pic>
      <p:pic>
        <p:nvPicPr>
          <p:cNvPr id="30" name="Image" descr="Imag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1536723" y="228534"/>
            <a:ext cx="8042762" cy="6319756"/>
          </a:xfrm>
          <a:prstGeom prst="rect">
            <a:avLst/>
          </a:prstGeom>
          <a:ln w="12700">
            <a:miter lim="400000"/>
          </a:ln>
        </p:spPr>
      </p:pic>
      <p:pic>
        <p:nvPicPr>
          <p:cNvPr id="33" name="Picture 8" descr="Picture 8"/>
          <p:cNvPicPr>
            <a:picLocks noChangeAspect="1"/>
          </p:cNvPicPr>
          <p:nvPr/>
        </p:nvPicPr>
        <p:blipFill>
          <a:blip r:embed="rId4"/>
          <a:stretch>
            <a:fillRect/>
          </a:stretch>
        </p:blipFill>
        <p:spPr>
          <a:xfrm>
            <a:off x="836551" y="5794197"/>
            <a:ext cx="10782301" cy="514351"/>
          </a:xfrm>
          <a:prstGeom prst="rect">
            <a:avLst/>
          </a:prstGeom>
          <a:ln w="12700">
            <a:miter lim="400000"/>
          </a:ln>
        </p:spPr>
      </p:pic>
      <p:sp>
        <p:nvSpPr>
          <p:cNvPr id="8" name="December 13, 2017"/>
          <p:cNvSpPr txBox="1">
            <a:spLocks noGrp="1"/>
          </p:cNvSpPr>
          <p:nvPr>
            <p:ph type="body" sz="quarter" idx="13"/>
          </p:nvPr>
        </p:nvSpPr>
        <p:spPr>
          <a:xfrm>
            <a:off x="813078" y="3820295"/>
            <a:ext cx="3458379" cy="433961"/>
          </a:xfrm>
          <a:prstGeom prst="rect">
            <a:avLst/>
          </a:prstGeom>
        </p:spPr>
        <p:txBody>
          <a:bodyPr wrap="none" lIns="91438" tIns="91438" rIns="91438" bIns="91438">
            <a:spAutoFit/>
          </a:bodyPr>
          <a:lstStyle>
            <a:lvl1pPr>
              <a:lnSpc>
                <a:spcPct val="90000"/>
              </a:lnSpc>
              <a:defRPr sz="1800" b="0" i="0" spc="54">
                <a:solidFill>
                  <a:srgbClr val="FFFFFF"/>
                </a:solidFill>
              </a:defRPr>
            </a:lvl1pPr>
          </a:lstStyle>
          <a:p>
            <a:pPr lvl="0"/>
            <a:r>
              <a:rPr lang="en-US"/>
              <a:t>Click to edit Master text styles</a:t>
            </a:r>
          </a:p>
        </p:txBody>
      </p:sp>
      <p:sp>
        <p:nvSpPr>
          <p:cNvPr id="9" name="THIS IS YOUR TITLE PAGE."/>
          <p:cNvSpPr txBox="1">
            <a:spLocks noGrp="1"/>
          </p:cNvSpPr>
          <p:nvPr>
            <p:ph type="body" sz="quarter" idx="14"/>
          </p:nvPr>
        </p:nvSpPr>
        <p:spPr>
          <a:xfrm>
            <a:off x="750788" y="2214506"/>
            <a:ext cx="4430996" cy="1181858"/>
          </a:xfrm>
          <a:prstGeom prst="rect">
            <a:avLst/>
          </a:prstGeom>
        </p:spPr>
        <p:txBody>
          <a:bodyPr lIns="91438" tIns="91438" rIns="91438" bIns="91438">
            <a:spAutoFit/>
          </a:bodyPr>
          <a:lstStyle>
            <a:lvl1pPr>
              <a:lnSpc>
                <a:spcPct val="90000"/>
              </a:lnSpc>
              <a:defRPr sz="3600" b="0" i="0" spc="90">
                <a:solidFill>
                  <a:srgbClr val="FFFFFF"/>
                </a:solidFill>
                <a:latin typeface="Arial Regular"/>
                <a:ea typeface="Arial Regular"/>
                <a:cs typeface="Arial" charset="0"/>
                <a:sym typeface="Gotham"/>
              </a:defRPr>
            </a:lvl1pPr>
          </a:lstStyle>
          <a:p>
            <a:pPr lvl="0"/>
            <a:r>
              <a:rPr lang="en-US"/>
              <a:t>Click to edit Master text styles</a:t>
            </a:r>
          </a:p>
        </p:txBody>
      </p:sp>
    </p:spTree>
    <p:extLst>
      <p:ext uri="{BB962C8B-B14F-4D97-AF65-F5344CB8AC3E}">
        <p14:creationId xmlns:p14="http://schemas.microsoft.com/office/powerpoint/2010/main" val="2374007311"/>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Secondary Setup Page">
    <p:bg>
      <p:bgPr>
        <a:solidFill>
          <a:srgbClr val="F0572E"/>
        </a:solidFill>
        <a:effectLst/>
      </p:bgPr>
    </p:bg>
    <p:spTree>
      <p:nvGrpSpPr>
        <p:cNvPr id="1" name=""/>
        <p:cNvGrpSpPr/>
        <p:nvPr/>
      </p:nvGrpSpPr>
      <p:grpSpPr>
        <a:xfrm>
          <a:off x="0" y="0"/>
          <a:ext cx="0" cy="0"/>
          <a:chOff x="0" y="0"/>
          <a:chExt cx="0" cy="0"/>
        </a:xfrm>
      </p:grpSpPr>
      <p:sp>
        <p:nvSpPr>
          <p:cNvPr id="8" name="THIS IS YOUR TITLE PAGE."/>
          <p:cNvSpPr txBox="1">
            <a:spLocks noGrp="1"/>
          </p:cNvSpPr>
          <p:nvPr>
            <p:ph type="body" sz="quarter" idx="15" hasCustomPrompt="1"/>
          </p:nvPr>
        </p:nvSpPr>
        <p:spPr>
          <a:xfrm>
            <a:off x="750788" y="2214506"/>
            <a:ext cx="8663376" cy="1181858"/>
          </a:xfrm>
          <a:prstGeom prst="rect">
            <a:avLst/>
          </a:prstGeom>
        </p:spPr>
        <p:txBody>
          <a:bodyPr wrap="square" lIns="91438" tIns="91438" rIns="91438" bIns="91438">
            <a:spAutoFit/>
          </a:bodyPr>
          <a:lstStyle>
            <a:lvl1pPr>
              <a:lnSpc>
                <a:spcPct val="90000"/>
              </a:lnSpc>
              <a:defRPr sz="3600" b="0" i="0" spc="90" baseline="0">
                <a:solidFill>
                  <a:srgbClr val="FFFFFF"/>
                </a:solidFill>
                <a:latin typeface="Arial Regular"/>
                <a:ea typeface="Arial Regular"/>
                <a:cs typeface="Arial" charset="0"/>
                <a:sym typeface="Gotham"/>
              </a:defRPr>
            </a:lvl1pPr>
          </a:lstStyle>
          <a:p>
            <a:r>
              <a:rPr lang="en-US" dirty="0"/>
              <a:t>THIS IS YOUR SECONDARY SETUP PAGE. USE FOR BREAKS / TITLES.</a:t>
            </a:r>
            <a:endParaRPr dirty="0"/>
          </a:p>
        </p:txBody>
      </p:sp>
      <p:pic>
        <p:nvPicPr>
          <p:cNvPr id="11" name="Picture 7" descr="Picture 7"/>
          <p:cNvPicPr>
            <a:picLocks noChangeAspect="1"/>
          </p:cNvPicPr>
          <p:nvPr/>
        </p:nvPicPr>
        <p:blipFill>
          <a:blip r:embed="rId2"/>
          <a:stretch>
            <a:fillRect/>
          </a:stretch>
        </p:blipFill>
        <p:spPr>
          <a:xfrm>
            <a:off x="538830" y="6047728"/>
            <a:ext cx="11098668" cy="524215"/>
          </a:xfrm>
          <a:prstGeom prst="rect">
            <a:avLst/>
          </a:prstGeom>
          <a:ln w="12700">
            <a:miter lim="400000"/>
          </a:ln>
        </p:spPr>
      </p:pic>
    </p:spTree>
    <p:extLst>
      <p:ext uri="{BB962C8B-B14F-4D97-AF65-F5344CB8AC3E}">
        <p14:creationId xmlns:p14="http://schemas.microsoft.com/office/powerpoint/2010/main" val="2024775702"/>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1_Intro Slide + Icon">
    <p:spTree>
      <p:nvGrpSpPr>
        <p:cNvPr id="1" name=""/>
        <p:cNvGrpSpPr/>
        <p:nvPr/>
      </p:nvGrpSpPr>
      <p:grpSpPr>
        <a:xfrm>
          <a:off x="0" y="0"/>
          <a:ext cx="0" cy="0"/>
          <a:chOff x="0" y="0"/>
          <a:chExt cx="0" cy="0"/>
        </a:xfrm>
      </p:grpSpPr>
      <p:sp>
        <p:nvSpPr>
          <p:cNvPr id="53" name="Line"/>
          <p:cNvSpPr/>
          <p:nvPr/>
        </p:nvSpPr>
        <p:spPr>
          <a:xfrm flipV="1">
            <a:off x="2992948" y="2272367"/>
            <a:ext cx="1" cy="1532565"/>
          </a:xfrm>
          <a:prstGeom prst="line">
            <a:avLst/>
          </a:prstGeom>
          <a:ln w="25400">
            <a:solidFill>
              <a:srgbClr val="929292"/>
            </a:solidFill>
            <a:miter lim="400000"/>
          </a:ln>
        </p:spPr>
        <p:txBody>
          <a:bodyPr lIns="22859" tIns="22859" rIns="22859" bIns="22859"/>
          <a:lstStyle/>
          <a:p>
            <a:endParaRPr sz="900" dirty="0"/>
          </a:p>
        </p:txBody>
      </p:sp>
      <p:sp>
        <p:nvSpPr>
          <p:cNvPr id="8" name="THIS IS YOUR TITLE PAGE."/>
          <p:cNvSpPr txBox="1">
            <a:spLocks noGrp="1"/>
          </p:cNvSpPr>
          <p:nvPr>
            <p:ph type="body" sz="quarter" idx="14"/>
          </p:nvPr>
        </p:nvSpPr>
        <p:spPr>
          <a:xfrm>
            <a:off x="3544013" y="2523960"/>
            <a:ext cx="4430996" cy="1181858"/>
          </a:xfrm>
          <a:prstGeom prst="rect">
            <a:avLst/>
          </a:prstGeom>
        </p:spPr>
        <p:txBody>
          <a:bodyPr lIns="91438" tIns="91438" rIns="91438" bIns="91438">
            <a:spAutoFit/>
          </a:bodyPr>
          <a:lstStyle>
            <a:lvl1pPr>
              <a:lnSpc>
                <a:spcPct val="90000"/>
              </a:lnSpc>
              <a:defRPr sz="3600" b="0" i="0" spc="90">
                <a:solidFill>
                  <a:srgbClr val="F0572E"/>
                </a:solidFill>
                <a:latin typeface="Arial Regular"/>
                <a:ea typeface="Arial Regular"/>
                <a:cs typeface="Arial" charset="0"/>
                <a:sym typeface="Gotham"/>
              </a:defRPr>
            </a:lvl1pPr>
          </a:lstStyle>
          <a:p>
            <a:pPr lvl="0"/>
            <a:r>
              <a:rPr lang="en-US"/>
              <a:t>Click to edit Master text styles</a:t>
            </a:r>
          </a:p>
        </p:txBody>
      </p:sp>
    </p:spTree>
    <p:extLst>
      <p:ext uri="{BB962C8B-B14F-4D97-AF65-F5344CB8AC3E}">
        <p14:creationId xmlns:p14="http://schemas.microsoft.com/office/powerpoint/2010/main" val="3341380784"/>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3_Heading 1-column">
    <p:spTree>
      <p:nvGrpSpPr>
        <p:cNvPr id="1" name=""/>
        <p:cNvGrpSpPr/>
        <p:nvPr/>
      </p:nvGrpSpPr>
      <p:grpSpPr>
        <a:xfrm>
          <a:off x="0" y="0"/>
          <a:ext cx="0" cy="0"/>
          <a:chOff x="0" y="0"/>
          <a:chExt cx="0" cy="0"/>
        </a:xfrm>
      </p:grpSpPr>
      <p:pic>
        <p:nvPicPr>
          <p:cNvPr id="11" name="Picture 9" descr="Picture 9"/>
          <p:cNvPicPr>
            <a:picLocks noChangeAspect="1"/>
          </p:cNvPicPr>
          <p:nvPr/>
        </p:nvPicPr>
        <p:blipFill>
          <a:blip r:embed="rId2"/>
          <a:stretch>
            <a:fillRect/>
          </a:stretch>
        </p:blipFill>
        <p:spPr>
          <a:xfrm>
            <a:off x="527680" y="6041573"/>
            <a:ext cx="11109819" cy="530287"/>
          </a:xfrm>
          <a:prstGeom prst="rect">
            <a:avLst/>
          </a:prstGeom>
          <a:ln w="12700">
            <a:miter lim="400000"/>
          </a:ln>
        </p:spPr>
      </p:pic>
      <p:sp>
        <p:nvSpPr>
          <p:cNvPr id="3" name="Content Placeholder 2">
            <a:extLst>
              <a:ext uri="{FF2B5EF4-FFF2-40B4-BE49-F238E27FC236}">
                <a16:creationId xmlns:a16="http://schemas.microsoft.com/office/drawing/2014/main" id="{7461B9FF-0212-BA4E-935A-ABEBCA7CF6D9}"/>
              </a:ext>
            </a:extLst>
          </p:cNvPr>
          <p:cNvSpPr>
            <a:spLocks noGrp="1"/>
          </p:cNvSpPr>
          <p:nvPr>
            <p:ph sz="quarter" idx="15"/>
          </p:nvPr>
        </p:nvSpPr>
        <p:spPr>
          <a:xfrm>
            <a:off x="654845" y="1257300"/>
            <a:ext cx="10120313" cy="4356100"/>
          </a:xfrm>
        </p:spPr>
        <p:txBody>
          <a:bodyPr>
            <a:noAutofit/>
          </a:bodyPr>
          <a:lstStyle>
            <a:lvl1pPr>
              <a:lnSpc>
                <a:spcPct val="100000"/>
              </a:lnSpc>
              <a:spcBef>
                <a:spcPts val="300"/>
              </a:spcBef>
              <a:spcAft>
                <a:spcPts val="300"/>
              </a:spcAft>
              <a:defRPr lang="en-US" dirty="0" smtClean="0"/>
            </a:lvl1pPr>
            <a:lvl2pPr marL="285750" indent="-285750">
              <a:lnSpc>
                <a:spcPct val="100000"/>
              </a:lnSpc>
              <a:spcBef>
                <a:spcPts val="300"/>
              </a:spcBef>
              <a:spcAft>
                <a:spcPts val="300"/>
              </a:spcAft>
              <a:buFont typeface="Arial" panose="020B0604020202020204" pitchFamily="34" charset="0"/>
              <a:buChar char="•"/>
              <a:defRPr lang="en-US" dirty="0" smtClean="0"/>
            </a:lvl2pPr>
            <a:lvl3pPr marL="285750" indent="-285750">
              <a:lnSpc>
                <a:spcPct val="100000"/>
              </a:lnSpc>
              <a:spcBef>
                <a:spcPts val="300"/>
              </a:spcBef>
              <a:spcAft>
                <a:spcPts val="300"/>
              </a:spcAft>
              <a:buFont typeface="Arial" panose="020B0604020202020204" pitchFamily="34" charset="0"/>
              <a:buChar char="•"/>
              <a:defRPr spc="0" baseline="0"/>
            </a:lvl3pPr>
            <a:lvl4pPr marL="488950" indent="-277813">
              <a:lnSpc>
                <a:spcPct val="100000"/>
              </a:lnSpc>
              <a:spcBef>
                <a:spcPts val="300"/>
              </a:spcBef>
              <a:spcAft>
                <a:spcPts val="300"/>
              </a:spcAft>
              <a:buFont typeface="Arial" panose="020B0604020202020204" pitchFamily="34" charset="0"/>
              <a:buChar char="•"/>
              <a:tabLst/>
              <a:defRPr lang="en-US" dirty="0" smtClean="0"/>
            </a:lvl4pPr>
            <a:lvl5pPr marL="719138" indent="-279400">
              <a:lnSpc>
                <a:spcPct val="100000"/>
              </a:lnSpc>
              <a:spcBef>
                <a:spcPts val="300"/>
              </a:spcBef>
              <a:spcAft>
                <a:spcPts val="300"/>
              </a:spcAft>
              <a:buFont typeface="Arial" panose="020B0604020202020204" pitchFamily="34" charset="0"/>
              <a:buChar char="•"/>
              <a:tabLst/>
              <a:defRPr lang="en-US" dirty="0"/>
            </a:lvl5pPr>
            <a:lvl6pPr marL="922338" indent="-254000">
              <a:lnSpc>
                <a:spcPct val="100000"/>
              </a:lnSpc>
              <a:spcBef>
                <a:spcPts val="300"/>
              </a:spcBef>
              <a:spcAft>
                <a:spcPts val="300"/>
              </a:spcAft>
              <a:buSzPct val="100000"/>
              <a:tabLst/>
              <a:defRPr/>
            </a:lvl6pPr>
            <a:lvl7pPr marL="1404938" indent="-254000">
              <a:lnSpc>
                <a:spcPct val="100000"/>
              </a:lnSpc>
              <a:spcBef>
                <a:spcPts val="300"/>
              </a:spcBef>
              <a:spcAft>
                <a:spcPts val="300"/>
              </a:spcAft>
              <a:buSzPct val="100000"/>
              <a:tabLst/>
              <a:defRPr/>
            </a:lvl7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8970E98B-995B-7449-8827-993E22750B69}"/>
              </a:ext>
            </a:extLst>
          </p:cNvPr>
          <p:cNvSpPr>
            <a:spLocks noGrp="1"/>
          </p:cNvSpPr>
          <p:nvPr>
            <p:ph type="body" sz="quarter" idx="16" hasCustomPrompt="1"/>
          </p:nvPr>
        </p:nvSpPr>
        <p:spPr>
          <a:xfrm>
            <a:off x="654845" y="402337"/>
            <a:ext cx="10120313" cy="568822"/>
          </a:xfrm>
        </p:spPr>
        <p:txBody>
          <a:bodyPr>
            <a:noAutofit/>
          </a:bodyPr>
          <a:lstStyle>
            <a:lvl1pPr>
              <a:lnSpc>
                <a:spcPct val="100000"/>
              </a:lnSpc>
              <a:defRPr lang="en-US" sz="2100" b="1" i="0" u="none" strike="noStrike" cap="all" spc="52" baseline="0" dirty="0">
                <a:ln>
                  <a:noFill/>
                </a:ln>
                <a:solidFill>
                  <a:srgbClr val="F1572D"/>
                </a:solidFill>
                <a:uFillTx/>
                <a:latin typeface="Arial Regular"/>
                <a:ea typeface="Arial Regular"/>
                <a:cs typeface="Arial" charset="0"/>
                <a:sym typeface="Gotham"/>
              </a:defRPr>
            </a:lvl1pPr>
          </a:lstStyle>
          <a:p>
            <a:pPr lvl="0"/>
            <a:r>
              <a:rPr lang="en-US" dirty="0"/>
              <a:t>ENTER TEXT HERE</a:t>
            </a:r>
          </a:p>
        </p:txBody>
      </p:sp>
    </p:spTree>
    <p:extLst>
      <p:ext uri="{BB962C8B-B14F-4D97-AF65-F5344CB8AC3E}">
        <p14:creationId xmlns:p14="http://schemas.microsoft.com/office/powerpoint/2010/main" val="1525102836"/>
      </p:ext>
    </p:extLst>
  </p:cSld>
  <p:clrMapOvr>
    <a:masterClrMapping/>
  </p:clrMapOvr>
  <p:transition spd="med"/>
  <p:extLst>
    <p:ext uri="{DCECCB84-F9BA-43D5-87BE-67443E8EF086}">
      <p15:sldGuideLst xmlns:p15="http://schemas.microsoft.com/office/powerpoint/2012/main">
        <p15:guide id="1" orient="horz" pos="792">
          <p15:clr>
            <a:srgbClr val="FBAE40"/>
          </p15:clr>
        </p15:guide>
        <p15:guide id="2" pos="40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wo Column + Image">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A039B97E-FBA4-44BA-A9D1-DFA2699D7EF5}"/>
              </a:ext>
            </a:extLst>
          </p:cNvPr>
          <p:cNvSpPr>
            <a:spLocks noGrp="1"/>
          </p:cNvSpPr>
          <p:nvPr>
            <p:ph type="body" sz="quarter" idx="16"/>
          </p:nvPr>
        </p:nvSpPr>
        <p:spPr>
          <a:xfrm>
            <a:off x="6050493" y="1248691"/>
            <a:ext cx="5252989" cy="4424397"/>
          </a:xfrm>
        </p:spPr>
        <p:txBody>
          <a:bodyPr numCol="2"/>
          <a:lstStyle>
            <a:lvl1pPr marL="0" indent="0">
              <a:buFont typeface="Arial" panose="020B0604020202020204" pitchFamily="34" charset="0"/>
              <a:buNone/>
              <a:defRPr b="0" i="0"/>
            </a:lvl1pPr>
            <a:lvl2pPr marL="688975" indent="-285750">
              <a:buFont typeface="Arial" panose="020B0604020202020204" pitchFamily="34" charset="0"/>
              <a:buChar char="•"/>
              <a:defRPr b="0" i="0"/>
            </a:lvl2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285750" indent="-285750">
              <a:buFont typeface="Arial" panose="020B0604020202020204" pitchFamily="34" charset="0"/>
              <a:buChar char="•"/>
              <a:defRPr/>
            </a:lvl5pPr>
          </a:lstStyle>
          <a:p>
            <a:pPr lvl="0"/>
            <a:r>
              <a:rPr lang="en-US"/>
              <a:t>Click to edit Master text styles</a:t>
            </a:r>
          </a:p>
          <a:p>
            <a:pPr lvl="1"/>
            <a:r>
              <a:rPr lang="en-US"/>
              <a:t>Second level</a:t>
            </a:r>
          </a:p>
        </p:txBody>
      </p:sp>
      <p:sp>
        <p:nvSpPr>
          <p:cNvPr id="8" name="THIS IS YOUR HEADLINE."/>
          <p:cNvSpPr txBox="1">
            <a:spLocks noGrp="1"/>
          </p:cNvSpPr>
          <p:nvPr>
            <p:ph type="body" sz="quarter" idx="14"/>
          </p:nvPr>
        </p:nvSpPr>
        <p:spPr>
          <a:xfrm>
            <a:off x="654653" y="538107"/>
            <a:ext cx="10120694" cy="507827"/>
          </a:xfrm>
          <a:prstGeom prst="rect">
            <a:avLst/>
          </a:prstGeom>
        </p:spPr>
        <p:txBody>
          <a:bodyPr lIns="91438" tIns="91438" rIns="91438" bIns="91438">
            <a:spAutoFit/>
          </a:bodyPr>
          <a:lstStyle>
            <a:lvl1pPr>
              <a:lnSpc>
                <a:spcPct val="100000"/>
              </a:lnSpc>
              <a:defRPr b="0" i="0" spc="52">
                <a:solidFill>
                  <a:srgbClr val="F1572D"/>
                </a:solidFill>
                <a:latin typeface="Arial Regular"/>
                <a:ea typeface="Arial Regular"/>
                <a:cs typeface="Arial" charset="0"/>
                <a:sym typeface="Gotham"/>
              </a:defRPr>
            </a:lvl1pPr>
          </a:lstStyle>
          <a:p>
            <a:pPr lvl="0"/>
            <a:r>
              <a:rPr lang="en-US"/>
              <a:t>Click to edit Master text styles</a:t>
            </a:r>
          </a:p>
        </p:txBody>
      </p:sp>
      <p:pic>
        <p:nvPicPr>
          <p:cNvPr id="12" name="Picture 9" descr="Picture 9"/>
          <p:cNvPicPr>
            <a:picLocks noChangeAspect="1"/>
          </p:cNvPicPr>
          <p:nvPr/>
        </p:nvPicPr>
        <p:blipFill>
          <a:blip r:embed="rId2"/>
          <a:stretch>
            <a:fillRect/>
          </a:stretch>
        </p:blipFill>
        <p:spPr>
          <a:xfrm>
            <a:off x="527680" y="6041573"/>
            <a:ext cx="11109819" cy="530287"/>
          </a:xfrm>
          <a:prstGeom prst="rect">
            <a:avLst/>
          </a:prstGeom>
          <a:ln w="12700">
            <a:miter lim="400000"/>
          </a:ln>
        </p:spPr>
      </p:pic>
      <p:sp>
        <p:nvSpPr>
          <p:cNvPr id="3" name="Picture Placeholder 2">
            <a:extLst>
              <a:ext uri="{FF2B5EF4-FFF2-40B4-BE49-F238E27FC236}">
                <a16:creationId xmlns:a16="http://schemas.microsoft.com/office/drawing/2014/main" id="{A829F086-2F1C-4E0D-A30C-F435E6AFD6A4}"/>
              </a:ext>
            </a:extLst>
          </p:cNvPr>
          <p:cNvSpPr>
            <a:spLocks noGrp="1"/>
          </p:cNvSpPr>
          <p:nvPr>
            <p:ph type="pic" sz="quarter" idx="17"/>
          </p:nvPr>
        </p:nvSpPr>
        <p:spPr>
          <a:xfrm>
            <a:off x="675973" y="1248691"/>
            <a:ext cx="5252989" cy="4424397"/>
          </a:xfrm>
          <a:solidFill>
            <a:srgbClr val="EEEDF0"/>
          </a:solidFill>
        </p:spPr>
        <p:txBody>
          <a:bodyPr anchor="ctr"/>
          <a:lstStyle>
            <a:lvl1pPr algn="ctr">
              <a:defRPr b="0" i="0"/>
            </a:lvl1pPr>
          </a:lstStyle>
          <a:p>
            <a:r>
              <a:rPr lang="en-US" dirty="0"/>
              <a:t>Click icon to add picture</a:t>
            </a:r>
          </a:p>
        </p:txBody>
      </p:sp>
    </p:spTree>
    <p:extLst>
      <p:ext uri="{BB962C8B-B14F-4D97-AF65-F5344CB8AC3E}">
        <p14:creationId xmlns:p14="http://schemas.microsoft.com/office/powerpoint/2010/main" val="79798935"/>
      </p:ext>
    </p:extLst>
  </p:cSld>
  <p:clrMapOvr>
    <a:masterClrMapping/>
  </p:clrMapOvr>
  <p:transition spd="med"/>
  <p:extLst>
    <p:ext uri="{DCECCB84-F9BA-43D5-87BE-67443E8EF086}">
      <p15:sldGuideLst xmlns:p15="http://schemas.microsoft.com/office/powerpoint/2012/main">
        <p15:guide id="1" orient="horz" pos="1584">
          <p15:clr>
            <a:srgbClr val="FBAE40"/>
          </p15:clr>
        </p15:guide>
        <p15:guide id="2" pos="81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hree Column + Images">
    <p:spTree>
      <p:nvGrpSpPr>
        <p:cNvPr id="1" name=""/>
        <p:cNvGrpSpPr/>
        <p:nvPr/>
      </p:nvGrpSpPr>
      <p:grpSpPr>
        <a:xfrm>
          <a:off x="0" y="0"/>
          <a:ext cx="0" cy="0"/>
          <a:chOff x="0" y="0"/>
          <a:chExt cx="0" cy="0"/>
        </a:xfrm>
      </p:grpSpPr>
      <p:sp>
        <p:nvSpPr>
          <p:cNvPr id="12" name="THIS IS YOUR HEADLINE."/>
          <p:cNvSpPr txBox="1">
            <a:spLocks noGrp="1"/>
          </p:cNvSpPr>
          <p:nvPr>
            <p:ph type="body" sz="quarter" idx="14"/>
          </p:nvPr>
        </p:nvSpPr>
        <p:spPr>
          <a:xfrm>
            <a:off x="654653" y="538107"/>
            <a:ext cx="10120694" cy="507827"/>
          </a:xfrm>
          <a:prstGeom prst="rect">
            <a:avLst/>
          </a:prstGeom>
        </p:spPr>
        <p:txBody>
          <a:bodyPr lIns="91438" tIns="91438" rIns="91438" bIns="91438">
            <a:spAutoFit/>
          </a:bodyPr>
          <a:lstStyle>
            <a:lvl1pPr>
              <a:lnSpc>
                <a:spcPct val="100000"/>
              </a:lnSpc>
              <a:defRPr b="0" i="0" spc="52">
                <a:solidFill>
                  <a:srgbClr val="F1572D"/>
                </a:solidFill>
                <a:latin typeface="Arial Regular"/>
                <a:ea typeface="Arial Regular"/>
                <a:cs typeface="Arial" charset="0"/>
                <a:sym typeface="Gotham"/>
              </a:defRPr>
            </a:lvl1pPr>
          </a:lstStyle>
          <a:p>
            <a:pPr lvl="0"/>
            <a:r>
              <a:rPr lang="en-US"/>
              <a:t>Click to edit Master text styles</a:t>
            </a:r>
          </a:p>
        </p:txBody>
      </p:sp>
      <p:pic>
        <p:nvPicPr>
          <p:cNvPr id="16" name="Picture 9" descr="Picture 9"/>
          <p:cNvPicPr>
            <a:picLocks noChangeAspect="1"/>
          </p:cNvPicPr>
          <p:nvPr/>
        </p:nvPicPr>
        <p:blipFill>
          <a:blip r:embed="rId2"/>
          <a:stretch>
            <a:fillRect/>
          </a:stretch>
        </p:blipFill>
        <p:spPr>
          <a:xfrm>
            <a:off x="527680" y="6041573"/>
            <a:ext cx="11109819" cy="530287"/>
          </a:xfrm>
          <a:prstGeom prst="rect">
            <a:avLst/>
          </a:prstGeom>
          <a:ln w="12700">
            <a:miter lim="400000"/>
          </a:ln>
        </p:spPr>
      </p:pic>
      <p:sp>
        <p:nvSpPr>
          <p:cNvPr id="15" name="Text Placeholder 4">
            <a:extLst>
              <a:ext uri="{FF2B5EF4-FFF2-40B4-BE49-F238E27FC236}">
                <a16:creationId xmlns:a16="http://schemas.microsoft.com/office/drawing/2014/main" id="{D0669FFA-EAB9-46C3-9AD2-1E3BF03356C6}"/>
              </a:ext>
            </a:extLst>
          </p:cNvPr>
          <p:cNvSpPr>
            <a:spLocks noGrp="1"/>
          </p:cNvSpPr>
          <p:nvPr>
            <p:ph type="body" sz="quarter" idx="17"/>
          </p:nvPr>
        </p:nvSpPr>
        <p:spPr>
          <a:xfrm>
            <a:off x="692149" y="2899123"/>
            <a:ext cx="3249168" cy="2578861"/>
          </a:xfrm>
        </p:spPr>
        <p:txBody>
          <a:bodyPr numCol="2">
            <a:normAutofit/>
          </a:bodyPr>
          <a:lstStyle>
            <a:lvl1pPr marL="0" indent="0">
              <a:buFont typeface="Arial" panose="020B0604020202020204" pitchFamily="34" charset="0"/>
              <a:buNone/>
              <a:defRPr sz="1200" b="0" i="0"/>
            </a:lvl1pPr>
            <a:lvl2pPr marL="688975" indent="-285750">
              <a:buFont typeface="Arial" panose="020B0604020202020204" pitchFamily="34" charset="0"/>
              <a:buChar char="•"/>
              <a:defRPr sz="1200" b="0" i="0"/>
            </a:lvl2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285750" indent="-285750">
              <a:buFont typeface="Arial" panose="020B0604020202020204" pitchFamily="34" charset="0"/>
              <a:buChar char="•"/>
              <a:defRPr/>
            </a:lvl5pPr>
          </a:lstStyle>
          <a:p>
            <a:pPr lvl="0"/>
            <a:r>
              <a:rPr lang="en-US"/>
              <a:t>Click to edit Master text styles</a:t>
            </a:r>
          </a:p>
          <a:p>
            <a:pPr lvl="1"/>
            <a:r>
              <a:rPr lang="en-US"/>
              <a:t>Second level</a:t>
            </a:r>
          </a:p>
        </p:txBody>
      </p:sp>
      <p:sp>
        <p:nvSpPr>
          <p:cNvPr id="17" name="Text Placeholder 4">
            <a:extLst>
              <a:ext uri="{FF2B5EF4-FFF2-40B4-BE49-F238E27FC236}">
                <a16:creationId xmlns:a16="http://schemas.microsoft.com/office/drawing/2014/main" id="{F5400BDD-4DED-44FB-A796-F87BC437F030}"/>
              </a:ext>
            </a:extLst>
          </p:cNvPr>
          <p:cNvSpPr>
            <a:spLocks noGrp="1"/>
          </p:cNvSpPr>
          <p:nvPr>
            <p:ph type="body" sz="quarter" idx="18"/>
          </p:nvPr>
        </p:nvSpPr>
        <p:spPr>
          <a:xfrm>
            <a:off x="4471416" y="2899123"/>
            <a:ext cx="3249168" cy="2578861"/>
          </a:xfrm>
        </p:spPr>
        <p:txBody>
          <a:bodyPr numCol="2">
            <a:normAutofit/>
          </a:bodyPr>
          <a:lstStyle>
            <a:lvl1pPr marL="0" indent="0">
              <a:buFont typeface="Arial" panose="020B0604020202020204" pitchFamily="34" charset="0"/>
              <a:buNone/>
              <a:defRPr sz="1200" b="0" i="0"/>
            </a:lvl1pPr>
            <a:lvl2pPr marL="688975" indent="-285750">
              <a:buFont typeface="Arial" panose="020B0604020202020204" pitchFamily="34" charset="0"/>
              <a:buChar char="•"/>
              <a:defRPr sz="1200" b="0" i="0"/>
            </a:lvl2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285750" indent="-285750">
              <a:buFont typeface="Arial" panose="020B0604020202020204" pitchFamily="34" charset="0"/>
              <a:buChar char="•"/>
              <a:defRPr/>
            </a:lvl5pPr>
          </a:lstStyle>
          <a:p>
            <a:pPr lvl="0"/>
            <a:r>
              <a:rPr lang="en-US"/>
              <a:t>Click to edit Master text styles</a:t>
            </a:r>
          </a:p>
          <a:p>
            <a:pPr lvl="1"/>
            <a:r>
              <a:rPr lang="en-US"/>
              <a:t>Second level</a:t>
            </a:r>
          </a:p>
        </p:txBody>
      </p:sp>
      <p:sp>
        <p:nvSpPr>
          <p:cNvPr id="18" name="Text Placeholder 4">
            <a:extLst>
              <a:ext uri="{FF2B5EF4-FFF2-40B4-BE49-F238E27FC236}">
                <a16:creationId xmlns:a16="http://schemas.microsoft.com/office/drawing/2014/main" id="{8A418939-1969-46D7-834A-0A647C19218C}"/>
              </a:ext>
            </a:extLst>
          </p:cNvPr>
          <p:cNvSpPr>
            <a:spLocks noGrp="1"/>
          </p:cNvSpPr>
          <p:nvPr>
            <p:ph type="body" sz="quarter" idx="19"/>
          </p:nvPr>
        </p:nvSpPr>
        <p:spPr>
          <a:xfrm>
            <a:off x="8250683" y="2899123"/>
            <a:ext cx="3249168" cy="2578861"/>
          </a:xfrm>
        </p:spPr>
        <p:txBody>
          <a:bodyPr numCol="2">
            <a:normAutofit/>
          </a:bodyPr>
          <a:lstStyle>
            <a:lvl1pPr marL="0" indent="0">
              <a:buFont typeface="Arial" panose="020B0604020202020204" pitchFamily="34" charset="0"/>
              <a:buNone/>
              <a:defRPr sz="1200" b="0" i="0"/>
            </a:lvl1pPr>
            <a:lvl2pPr marL="688975" indent="-285750">
              <a:buFont typeface="Arial" panose="020B0604020202020204" pitchFamily="34" charset="0"/>
              <a:buChar char="•"/>
              <a:defRPr sz="1200" b="0" i="0"/>
            </a:lvl2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285750" indent="-285750">
              <a:buFont typeface="Arial" panose="020B0604020202020204" pitchFamily="34" charset="0"/>
              <a:buChar char="•"/>
              <a:defRPr/>
            </a:lvl5pPr>
          </a:lstStyle>
          <a:p>
            <a:pPr lvl="0"/>
            <a:r>
              <a:rPr lang="en-US"/>
              <a:t>Click to edit Master text styles</a:t>
            </a:r>
          </a:p>
          <a:p>
            <a:pPr lvl="1"/>
            <a:r>
              <a:rPr lang="en-US"/>
              <a:t>Second level</a:t>
            </a:r>
          </a:p>
        </p:txBody>
      </p:sp>
      <p:sp>
        <p:nvSpPr>
          <p:cNvPr id="19" name="Picture Placeholder 2">
            <a:extLst>
              <a:ext uri="{FF2B5EF4-FFF2-40B4-BE49-F238E27FC236}">
                <a16:creationId xmlns:a16="http://schemas.microsoft.com/office/drawing/2014/main" id="{BE6D5346-91E8-433A-BD13-C9A16E59C9EB}"/>
              </a:ext>
            </a:extLst>
          </p:cNvPr>
          <p:cNvSpPr>
            <a:spLocks noGrp="1"/>
          </p:cNvSpPr>
          <p:nvPr>
            <p:ph type="pic" sz="quarter" idx="20"/>
          </p:nvPr>
        </p:nvSpPr>
        <p:spPr>
          <a:xfrm>
            <a:off x="692261" y="1140173"/>
            <a:ext cx="3249057" cy="1652737"/>
          </a:xfrm>
          <a:solidFill>
            <a:srgbClr val="EEEDF0"/>
          </a:solidFill>
        </p:spPr>
        <p:txBody>
          <a:bodyPr anchor="ctr">
            <a:normAutofit/>
          </a:bodyPr>
          <a:lstStyle>
            <a:lvl1pPr algn="ctr">
              <a:defRPr sz="1800" b="0" i="0"/>
            </a:lvl1pPr>
          </a:lstStyle>
          <a:p>
            <a:r>
              <a:rPr lang="en-US" dirty="0"/>
              <a:t>Click icon to add picture</a:t>
            </a:r>
          </a:p>
        </p:txBody>
      </p:sp>
      <p:sp>
        <p:nvSpPr>
          <p:cNvPr id="20" name="Picture Placeholder 2">
            <a:extLst>
              <a:ext uri="{FF2B5EF4-FFF2-40B4-BE49-F238E27FC236}">
                <a16:creationId xmlns:a16="http://schemas.microsoft.com/office/drawing/2014/main" id="{520102BC-4114-4B5C-A55A-B6084300904C}"/>
              </a:ext>
            </a:extLst>
          </p:cNvPr>
          <p:cNvSpPr>
            <a:spLocks noGrp="1"/>
          </p:cNvSpPr>
          <p:nvPr>
            <p:ph type="pic" sz="quarter" idx="21"/>
          </p:nvPr>
        </p:nvSpPr>
        <p:spPr>
          <a:xfrm>
            <a:off x="4471528" y="1140173"/>
            <a:ext cx="3249057" cy="1652737"/>
          </a:xfrm>
          <a:solidFill>
            <a:srgbClr val="EEEDF0"/>
          </a:solidFill>
        </p:spPr>
        <p:txBody>
          <a:bodyPr anchor="ctr">
            <a:normAutofit/>
          </a:bodyPr>
          <a:lstStyle>
            <a:lvl1pPr algn="ctr">
              <a:defRPr sz="1800" b="0" i="0"/>
            </a:lvl1pPr>
          </a:lstStyle>
          <a:p>
            <a:r>
              <a:rPr lang="en-US" dirty="0"/>
              <a:t>Click icon to add picture</a:t>
            </a:r>
          </a:p>
        </p:txBody>
      </p:sp>
      <p:sp>
        <p:nvSpPr>
          <p:cNvPr id="21" name="Picture Placeholder 2">
            <a:extLst>
              <a:ext uri="{FF2B5EF4-FFF2-40B4-BE49-F238E27FC236}">
                <a16:creationId xmlns:a16="http://schemas.microsoft.com/office/drawing/2014/main" id="{400A3F39-D14C-4C7B-A869-185DA35D8055}"/>
              </a:ext>
            </a:extLst>
          </p:cNvPr>
          <p:cNvSpPr>
            <a:spLocks noGrp="1"/>
          </p:cNvSpPr>
          <p:nvPr>
            <p:ph type="pic" sz="quarter" idx="22"/>
          </p:nvPr>
        </p:nvSpPr>
        <p:spPr>
          <a:xfrm>
            <a:off x="8250684" y="1140173"/>
            <a:ext cx="3249057" cy="1652737"/>
          </a:xfrm>
          <a:solidFill>
            <a:srgbClr val="EEEDF0"/>
          </a:solidFill>
        </p:spPr>
        <p:txBody>
          <a:bodyPr anchor="ctr">
            <a:normAutofit/>
          </a:bodyPr>
          <a:lstStyle>
            <a:lvl1pPr algn="ctr">
              <a:defRPr sz="1800" b="0" i="0"/>
            </a:lvl1pPr>
          </a:lstStyle>
          <a:p>
            <a:r>
              <a:rPr lang="en-US" dirty="0"/>
              <a:t>Click icon to add picture</a:t>
            </a:r>
          </a:p>
        </p:txBody>
      </p:sp>
    </p:spTree>
    <p:extLst>
      <p:ext uri="{BB962C8B-B14F-4D97-AF65-F5344CB8AC3E}">
        <p14:creationId xmlns:p14="http://schemas.microsoft.com/office/powerpoint/2010/main" val="2489365124"/>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losing">
    <p:bg>
      <p:bgPr>
        <a:solidFill>
          <a:srgbClr val="F0572E"/>
        </a:solidFill>
        <a:effectLst/>
      </p:bgPr>
    </p:bg>
    <p:spTree>
      <p:nvGrpSpPr>
        <p:cNvPr id="1" name=""/>
        <p:cNvGrpSpPr/>
        <p:nvPr/>
      </p:nvGrpSpPr>
      <p:grpSpPr>
        <a:xfrm>
          <a:off x="0" y="0"/>
          <a:ext cx="0" cy="0"/>
          <a:chOff x="0" y="0"/>
          <a:chExt cx="0" cy="0"/>
        </a:xfrm>
      </p:grpSpPr>
      <p:sp>
        <p:nvSpPr>
          <p:cNvPr id="9" name="THIS IS YOUR TITLE PAGE."/>
          <p:cNvSpPr txBox="1">
            <a:spLocks noGrp="1"/>
          </p:cNvSpPr>
          <p:nvPr>
            <p:ph type="body" sz="quarter" idx="15" hasCustomPrompt="1"/>
          </p:nvPr>
        </p:nvSpPr>
        <p:spPr>
          <a:xfrm>
            <a:off x="750788" y="2811138"/>
            <a:ext cx="8663376" cy="683260"/>
          </a:xfrm>
          <a:prstGeom prst="rect">
            <a:avLst/>
          </a:prstGeom>
        </p:spPr>
        <p:txBody>
          <a:bodyPr wrap="square" lIns="91438" tIns="91438" rIns="91438" bIns="91438">
            <a:spAutoFit/>
          </a:bodyPr>
          <a:lstStyle>
            <a:lvl1pPr>
              <a:lnSpc>
                <a:spcPct val="90000"/>
              </a:lnSpc>
              <a:defRPr sz="3600" b="0" i="0" spc="90" baseline="0">
                <a:solidFill>
                  <a:srgbClr val="FFFFFF"/>
                </a:solidFill>
                <a:latin typeface="Arial Regular"/>
                <a:ea typeface="Arial Regular"/>
                <a:cs typeface="Arial" charset="0"/>
                <a:sym typeface="Gotham"/>
              </a:defRPr>
            </a:lvl1pPr>
          </a:lstStyle>
          <a:p>
            <a:r>
              <a:rPr lang="en-US" dirty="0"/>
              <a:t>THANKS</a:t>
            </a:r>
            <a:endParaRPr dirty="0"/>
          </a:p>
        </p:txBody>
      </p:sp>
      <p:pic>
        <p:nvPicPr>
          <p:cNvPr id="11" name="Picture 7" descr="Picture 7"/>
          <p:cNvPicPr>
            <a:picLocks noChangeAspect="1"/>
          </p:cNvPicPr>
          <p:nvPr/>
        </p:nvPicPr>
        <p:blipFill>
          <a:blip r:embed="rId2"/>
          <a:stretch>
            <a:fillRect/>
          </a:stretch>
        </p:blipFill>
        <p:spPr>
          <a:xfrm>
            <a:off x="538830" y="6047728"/>
            <a:ext cx="11098668" cy="524215"/>
          </a:xfrm>
          <a:prstGeom prst="rect">
            <a:avLst/>
          </a:prstGeom>
          <a:ln w="12700">
            <a:miter lim="400000"/>
          </a:ln>
        </p:spPr>
      </p:pic>
    </p:spTree>
    <p:extLst>
      <p:ext uri="{BB962C8B-B14F-4D97-AF65-F5344CB8AC3E}">
        <p14:creationId xmlns:p14="http://schemas.microsoft.com/office/powerpoint/2010/main" val="1792029911"/>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THIS IS YOUR TITLE PAGE."/>
          <p:cNvSpPr txBox="1">
            <a:spLocks noGrp="1"/>
          </p:cNvSpPr>
          <p:nvPr>
            <p:ph type="body" sz="quarter" idx="15" hasCustomPrompt="1"/>
          </p:nvPr>
        </p:nvSpPr>
        <p:spPr>
          <a:xfrm>
            <a:off x="750788" y="2811138"/>
            <a:ext cx="8663376" cy="683260"/>
          </a:xfrm>
          <a:prstGeom prst="rect">
            <a:avLst/>
          </a:prstGeom>
        </p:spPr>
        <p:txBody>
          <a:bodyPr wrap="square" lIns="91438" tIns="91438" rIns="91438" bIns="91438">
            <a:spAutoFit/>
          </a:bodyPr>
          <a:lstStyle>
            <a:lvl1pPr>
              <a:lnSpc>
                <a:spcPct val="90000"/>
              </a:lnSpc>
              <a:defRPr sz="3600" b="0" i="0" spc="90" baseline="0">
                <a:solidFill>
                  <a:srgbClr val="F0572E"/>
                </a:solidFill>
                <a:latin typeface="Arial Regular"/>
                <a:ea typeface="Arial Regular"/>
                <a:cs typeface="Arial" charset="0"/>
                <a:sym typeface="Gotham"/>
              </a:defRPr>
            </a:lvl1pPr>
          </a:lstStyle>
          <a:p>
            <a:r>
              <a:rPr lang="en-US" dirty="0"/>
              <a:t>THANKS</a:t>
            </a:r>
            <a:endParaRPr dirty="0"/>
          </a:p>
        </p:txBody>
      </p:sp>
      <p:pic>
        <p:nvPicPr>
          <p:cNvPr id="10" name="Picture 9" descr="Picture 9"/>
          <p:cNvPicPr>
            <a:picLocks noChangeAspect="1"/>
          </p:cNvPicPr>
          <p:nvPr/>
        </p:nvPicPr>
        <p:blipFill>
          <a:blip r:embed="rId2"/>
          <a:stretch>
            <a:fillRect/>
          </a:stretch>
        </p:blipFill>
        <p:spPr>
          <a:xfrm>
            <a:off x="527680" y="6041573"/>
            <a:ext cx="11109819" cy="530287"/>
          </a:xfrm>
          <a:prstGeom prst="rect">
            <a:avLst/>
          </a:prstGeom>
          <a:ln w="12700">
            <a:miter lim="400000"/>
          </a:ln>
        </p:spPr>
      </p:pic>
    </p:spTree>
    <p:extLst>
      <p:ext uri="{BB962C8B-B14F-4D97-AF65-F5344CB8AC3E}">
        <p14:creationId xmlns:p14="http://schemas.microsoft.com/office/powerpoint/2010/main" val="2467342679"/>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5_Heading 1-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582A53-E04A-48D0-B383-96D1277717C4}"/>
              </a:ext>
            </a:extLst>
          </p:cNvPr>
          <p:cNvSpPr>
            <a:spLocks noGrp="1"/>
          </p:cNvSpPr>
          <p:nvPr>
            <p:ph type="body" sz="quarter" idx="17"/>
          </p:nvPr>
        </p:nvSpPr>
        <p:spPr>
          <a:xfrm>
            <a:off x="742157" y="1366803"/>
            <a:ext cx="10634663" cy="4426574"/>
          </a:xfrm>
        </p:spPr>
        <p:txBody>
          <a:bodyPr/>
          <a:lstStyle>
            <a:lvl1pPr marL="285750" indent="-285750">
              <a:lnSpc>
                <a:spcPct val="100000"/>
              </a:lnSpc>
              <a:spcAft>
                <a:spcPts val="300"/>
              </a:spcAft>
              <a:buFont typeface="Arial" panose="020B0604020202020204" pitchFamily="34" charset="0"/>
              <a:buChar char="•"/>
              <a:defRPr/>
            </a:lvl1pPr>
            <a:lvl2pPr marL="659607" indent="228600">
              <a:lnSpc>
                <a:spcPct val="100000"/>
              </a:lnSpc>
              <a:spcAft>
                <a:spcPts val="300"/>
              </a:spcAft>
              <a:buFont typeface="Courier New" panose="02070309020205020404" pitchFamily="49" charset="0"/>
              <a:buChar char="o"/>
              <a:defRPr sz="1800"/>
            </a:lvl2pPr>
            <a:lvl3pPr marL="1456532" indent="-227013">
              <a:lnSpc>
                <a:spcPct val="100000"/>
              </a:lnSpc>
              <a:spcAft>
                <a:spcPts val="300"/>
              </a:spcAft>
              <a:buFont typeface="Wingdings" panose="05000000000000000000" pitchFamily="2" charset="2"/>
              <a:buChar char="§"/>
              <a:defRPr sz="1600"/>
            </a:lvl3pPr>
            <a:lvl4pPr>
              <a:lnSpc>
                <a:spcPct val="100000"/>
              </a:lnSpc>
              <a:defRPr/>
            </a:lvl4pPr>
            <a:lvl5pPr>
              <a:lnSpc>
                <a:spcPct val="100000"/>
              </a:lnSpc>
              <a:defRPr/>
            </a:lvl5pPr>
          </a:lstStyle>
          <a:p>
            <a:pPr lvl="0"/>
            <a:r>
              <a:rPr lang="en-US" dirty="0"/>
              <a:t>Edit Master text styles</a:t>
            </a:r>
          </a:p>
          <a:p>
            <a:pPr lvl="1"/>
            <a:r>
              <a:rPr lang="en-US" dirty="0"/>
              <a:t>	Second level</a:t>
            </a:r>
          </a:p>
          <a:p>
            <a:pPr lvl="2"/>
            <a:r>
              <a:rPr lang="en-US" dirty="0"/>
              <a:t>Third level</a:t>
            </a:r>
          </a:p>
        </p:txBody>
      </p:sp>
      <p:sp>
        <p:nvSpPr>
          <p:cNvPr id="10" name="THIS IS YOUR HEADLINE."/>
          <p:cNvSpPr txBox="1">
            <a:spLocks noGrp="1"/>
          </p:cNvSpPr>
          <p:nvPr>
            <p:ph type="body" sz="quarter" idx="14" hasCustomPrompt="1"/>
          </p:nvPr>
        </p:nvSpPr>
        <p:spPr>
          <a:xfrm>
            <a:off x="654653" y="538106"/>
            <a:ext cx="10120694" cy="507827"/>
          </a:xfrm>
          <a:prstGeom prst="rect">
            <a:avLst/>
          </a:prstGeom>
        </p:spPr>
        <p:txBody>
          <a:bodyPr lIns="91438" tIns="91438" rIns="91438" bIns="91438">
            <a:spAutoFit/>
          </a:bodyPr>
          <a:lstStyle>
            <a:lvl1pPr>
              <a:lnSpc>
                <a:spcPct val="100000"/>
              </a:lnSpc>
              <a:defRPr b="1" spc="52">
                <a:solidFill>
                  <a:schemeClr val="accent3">
                    <a:lumMod val="50000"/>
                  </a:schemeClr>
                </a:solidFill>
                <a:latin typeface="Arial" charset="0"/>
                <a:ea typeface="Arial" charset="0"/>
                <a:cs typeface="Arial" charset="0"/>
                <a:sym typeface="Gotham"/>
              </a:defRPr>
            </a:lvl1pPr>
          </a:lstStyle>
          <a:p>
            <a:r>
              <a:rPr dirty="0"/>
              <a:t>THIS IS YOUR HEADLINE</a:t>
            </a:r>
          </a:p>
        </p:txBody>
      </p:sp>
      <p:sp>
        <p:nvSpPr>
          <p:cNvPr id="7" name="Page"/>
          <p:cNvSpPr txBox="1"/>
          <p:nvPr userDrawn="1"/>
        </p:nvSpPr>
        <p:spPr>
          <a:xfrm>
            <a:off x="10819685" y="239292"/>
            <a:ext cx="706061" cy="207747"/>
          </a:xfrm>
          <a:prstGeom prst="rect">
            <a:avLst/>
          </a:prstGeom>
          <a:ln w="12700">
            <a:miter lim="400000"/>
          </a:ln>
          <a:extLst>
            <a:ext uri="{C572A759-6A51-4108-AA02-DFA0A04FC94B}">
              <ma14:wrappingTextBoxFlag xmlns:ma14="http://schemas.microsoft.com/office/mac/drawingml/2011/main" xmlns="" val="1"/>
            </a:ext>
          </a:extLst>
        </p:spPr>
        <p:txBody>
          <a:bodyPr lIns="45719" tIns="45719" rIns="45719" bIns="45719">
            <a:spAutoFit/>
          </a:bodyPr>
          <a:lstStyle>
            <a:lvl1pPr algn="r">
              <a:defRPr sz="1500" b="1" cap="all" spc="214">
                <a:solidFill>
                  <a:srgbClr val="D5D5D5"/>
                </a:solidFill>
                <a:latin typeface="DIN Next LT Pro"/>
                <a:ea typeface="DIN Next LT Pro"/>
                <a:cs typeface="DIN Next LT Pro"/>
                <a:sym typeface="DIN Next LT Pro"/>
              </a:defRPr>
            </a:lvl1pPr>
          </a:lstStyle>
          <a:p>
            <a:r>
              <a:rPr sz="750" dirty="0">
                <a:latin typeface="Arial" charset="0"/>
                <a:ea typeface="Arial" charset="0"/>
                <a:cs typeface="Arial" charset="0"/>
              </a:rPr>
              <a:t>Page   </a:t>
            </a:r>
          </a:p>
        </p:txBody>
      </p:sp>
      <p:sp>
        <p:nvSpPr>
          <p:cNvPr id="6" name="Rectangle 7">
            <a:extLst>
              <a:ext uri="{FF2B5EF4-FFF2-40B4-BE49-F238E27FC236}">
                <a16:creationId xmlns:a16="http://schemas.microsoft.com/office/drawing/2014/main" id="{BB32891C-9289-4875-9745-CA4336F2A551}"/>
              </a:ext>
            </a:extLst>
          </p:cNvPr>
          <p:cNvSpPr txBox="1">
            <a:spLocks noChangeArrowheads="1"/>
          </p:cNvSpPr>
          <p:nvPr userDrawn="1"/>
        </p:nvSpPr>
        <p:spPr>
          <a:xfrm>
            <a:off x="11475341" y="327211"/>
            <a:ext cx="597877" cy="154509"/>
          </a:xfrm>
          <a:prstGeom prst="rect">
            <a:avLst/>
          </a:prstGeom>
        </p:spPr>
        <p:txBody>
          <a:bodyPr anchor="b"/>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61255C1-E4F0-4F15-AC97-4D713043705F}" type="slidenum">
              <a:rPr kumimoji="0" lang="en-US" sz="750" b="1" i="0" u="none" strike="noStrike" kern="1200" cap="none" spc="0" normalizeH="0" baseline="0" noProof="0" smtClean="0">
                <a:ln>
                  <a:noFill/>
                </a:ln>
                <a:solidFill>
                  <a:schemeClr val="tx1">
                    <a:lumMod val="40000"/>
                    <a:lumOff val="60000"/>
                  </a:schemeClr>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750" b="1" i="0" u="none" strike="noStrike" kern="1200" cap="none" spc="0" normalizeH="0" baseline="0" noProof="0" dirty="0">
              <a:ln>
                <a:noFill/>
              </a:ln>
              <a:solidFill>
                <a:schemeClr val="tx1">
                  <a:lumMod val="40000"/>
                  <a:lumOff val="60000"/>
                </a:schemeClr>
              </a:solidFill>
              <a:effectLst/>
              <a:uLnTx/>
              <a:uFillTx/>
              <a:latin typeface="Arial" panose="020B0604020202020204" pitchFamily="34" charset="0"/>
              <a:ea typeface="+mn-ea"/>
              <a:cs typeface="Arial" panose="020B0604020202020204" pitchFamily="34" charset="0"/>
            </a:endParaRPr>
          </a:p>
        </p:txBody>
      </p:sp>
      <p:pic>
        <p:nvPicPr>
          <p:cNvPr id="8" name="Picture 2" descr="nama-logo · | Reel Chicago - At the intersection of Chicago Advertising,  Entertainment, Media and Production">
            <a:extLst>
              <a:ext uri="{FF2B5EF4-FFF2-40B4-BE49-F238E27FC236}">
                <a16:creationId xmlns:a16="http://schemas.microsoft.com/office/drawing/2014/main" id="{3C247F57-EB9F-8549-9043-671366983AD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670456" y="5310776"/>
            <a:ext cx="1174162" cy="129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79668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4041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76715-571F-0D44-BD76-549A26654ED3}"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B2798-2609-D64A-B41F-3A40D89B7528}" type="slidenum">
              <a:rPr lang="en-US" smtClean="0"/>
              <a:t>‹#›</a:t>
            </a:fld>
            <a:endParaRPr lang="en-US"/>
          </a:p>
        </p:txBody>
      </p:sp>
    </p:spTree>
    <p:extLst>
      <p:ext uri="{BB962C8B-B14F-4D97-AF65-F5344CB8AC3E}">
        <p14:creationId xmlns:p14="http://schemas.microsoft.com/office/powerpoint/2010/main" val="17723741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7" name="Content Placeholder 6"/>
          <p:cNvSpPr>
            <a:spLocks noGrp="1"/>
          </p:cNvSpPr>
          <p:nvPr>
            <p:ph sz="quarter" idx="10"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17521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dirty="0"/>
              <a:t>Click to add Presenter Name</a:t>
            </a:r>
            <a:br>
              <a:rPr lang="en-US" dirty="0"/>
            </a:br>
            <a:r>
              <a:rPr lang="en-US" dirty="0"/>
              <a:t>Add date on second line</a:t>
            </a:r>
          </a:p>
        </p:txBody>
      </p:sp>
      <p:sp>
        <p:nvSpPr>
          <p:cNvPr id="2" name="Title 1"/>
          <p:cNvSpPr>
            <a:spLocks noGrp="1"/>
          </p:cNvSpPr>
          <p:nvPr>
            <p:ph type="ctrTitle" hasCustomPrompt="1"/>
          </p:nvPr>
        </p:nvSpPr>
        <p:spPr>
          <a:xfrm>
            <a:off x="2166861" y="1687986"/>
            <a:ext cx="4545024" cy="1994392"/>
          </a:xfrm>
        </p:spPr>
        <p:txBody>
          <a:bodyPr wrap="square" anchor="ctr" anchorCtr="0">
            <a:noAutofit/>
          </a:bodyPr>
          <a:lstStyle>
            <a:lvl1pPr algn="l">
              <a:defRPr sz="3600"/>
            </a:lvl1pPr>
          </a:lstStyle>
          <a:p>
            <a:r>
              <a:rPr lang="en-US" dirty="0"/>
              <a:t>Click to Add Title; 4 Lines of Copy; 60 Characters Maximum</a:t>
            </a:r>
          </a:p>
        </p:txBody>
      </p:sp>
      <p:sp>
        <p:nvSpPr>
          <p:cNvPr id="11" name="Focus Frame 2"/>
          <p:cNvSpPr>
            <a:spLocks noChangeAspect="1"/>
          </p:cNvSpPr>
          <p:nvPr userDrawn="1"/>
        </p:nvSpPr>
        <p:spPr bwMode="auto">
          <a:xfrm>
            <a:off x="7058822"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5" name="Focus Frame 2"/>
          <p:cNvSpPr>
            <a:spLocks noChangeAspect="1"/>
          </p:cNvSpPr>
          <p:nvPr userDrawn="1"/>
        </p:nvSpPr>
        <p:spPr bwMode="auto">
          <a:xfrm>
            <a:off x="1588464"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9686167" y="6055538"/>
            <a:ext cx="2057400" cy="469087"/>
          </a:xfrm>
          <a:prstGeom prst="rect">
            <a:avLst/>
          </a:prstGeom>
        </p:spPr>
      </p:pic>
      <p:sp>
        <p:nvSpPr>
          <p:cNvPr id="17" name="TextBox 16"/>
          <p:cNvSpPr txBox="1"/>
          <p:nvPr userDrawn="1"/>
        </p:nvSpPr>
        <p:spPr bwMode="gray">
          <a:xfrm>
            <a:off x="460256" y="6201460"/>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2022 Gartner, Inc. and/or its affiliates. All rights reserved. Gartner is a registered trademark of Gartner, Inc. or its affiliates. This presentation, including all supporting materials, </a:t>
            </a:r>
            <a:br>
              <a:rPr lang="en-US" sz="700" b="0" i="0" u="none" strike="noStrike" kern="1200" dirty="0">
                <a:solidFill>
                  <a:schemeClr val="tx1"/>
                </a:solidFill>
                <a:effectLst/>
                <a:latin typeface="Arial" charset="0"/>
                <a:ea typeface="Arial Unicode MS" pitchFamily="34" charset="-128"/>
                <a:cs typeface="Arial Unicode MS" pitchFamily="34" charset="-128"/>
              </a:rPr>
            </a:br>
            <a:r>
              <a:rPr lang="en-US" sz="700" b="0" i="0" u="none" strike="noStrike" kern="1200" dirty="0">
                <a:solidFill>
                  <a:schemeClr val="tx1"/>
                </a:solidFill>
                <a:effectLst/>
                <a:latin typeface="Arial" charset="0"/>
                <a:ea typeface="Arial Unicode MS" pitchFamily="34" charset="-128"/>
                <a:cs typeface="Arial Unicode MS" pitchFamily="34" charset="-128"/>
              </a:rPr>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3439675487"/>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dirty="0"/>
              <a:t>Click to add Presenter Name</a:t>
            </a:r>
            <a:br>
              <a:rPr lang="en-US" dirty="0"/>
            </a:br>
            <a:r>
              <a:rPr lang="en-US" dirty="0"/>
              <a:t>Add date on second line</a:t>
            </a:r>
          </a:p>
        </p:txBody>
      </p:sp>
      <p:sp>
        <p:nvSpPr>
          <p:cNvPr id="2" name="Title 1"/>
          <p:cNvSpPr>
            <a:spLocks noGrp="1"/>
          </p:cNvSpPr>
          <p:nvPr>
            <p:ph type="ctrTitle" hasCustomPrompt="1"/>
          </p:nvPr>
        </p:nvSpPr>
        <p:spPr>
          <a:xfrm>
            <a:off x="2166861" y="1687986"/>
            <a:ext cx="4545024" cy="1994392"/>
          </a:xfrm>
        </p:spPr>
        <p:txBody>
          <a:bodyPr wrap="square" anchor="ctr" anchorCtr="0">
            <a:noAutofit/>
          </a:bodyPr>
          <a:lstStyle>
            <a:lvl1pPr algn="l">
              <a:defRPr sz="3600"/>
            </a:lvl1pPr>
          </a:lstStyle>
          <a:p>
            <a:r>
              <a:rPr lang="en-US" dirty="0"/>
              <a:t>Click to Add Title; 4 Lines of Copy; 60 Characters Maximum</a:t>
            </a:r>
          </a:p>
        </p:txBody>
      </p:sp>
      <p:sp>
        <p:nvSpPr>
          <p:cNvPr id="11" name="Focus Frame 2"/>
          <p:cNvSpPr>
            <a:spLocks noChangeAspect="1"/>
          </p:cNvSpPr>
          <p:nvPr userDrawn="1"/>
        </p:nvSpPr>
        <p:spPr bwMode="auto">
          <a:xfrm>
            <a:off x="7058822"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5" name="Focus Frame 2"/>
          <p:cNvSpPr>
            <a:spLocks noChangeAspect="1"/>
          </p:cNvSpPr>
          <p:nvPr userDrawn="1"/>
        </p:nvSpPr>
        <p:spPr bwMode="auto">
          <a:xfrm>
            <a:off x="1588464"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9540" y="6055538"/>
            <a:ext cx="2050653" cy="469087"/>
          </a:xfrm>
          <a:prstGeom prst="rect">
            <a:avLst/>
          </a:prstGeom>
        </p:spPr>
      </p:pic>
      <p:sp>
        <p:nvSpPr>
          <p:cNvPr id="9" name="TextBox 8">
            <a:extLst>
              <a:ext uri="{FF2B5EF4-FFF2-40B4-BE49-F238E27FC236}">
                <a16:creationId xmlns:a16="http://schemas.microsoft.com/office/drawing/2014/main" id="{5FEBD54C-7F65-451D-B735-6E49592553C6}"/>
              </a:ext>
            </a:extLst>
          </p:cNvPr>
          <p:cNvSpPr txBox="1"/>
          <p:nvPr userDrawn="1"/>
        </p:nvSpPr>
        <p:spPr bwMode="gray">
          <a:xfrm>
            <a:off x="460256" y="6201460"/>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2019 Gartner, Inc. and/or its affiliates. All rights reserved. Gartner is a registered trademark of Gartner, Inc. or its affiliates. This presentation, including all supporting materials, </a:t>
            </a:r>
            <a:br>
              <a:rPr lang="en-US" sz="700" b="0" i="0" u="none" strike="noStrike" kern="1200" dirty="0">
                <a:solidFill>
                  <a:schemeClr val="tx1"/>
                </a:solidFill>
                <a:effectLst/>
                <a:latin typeface="Arial" charset="0"/>
                <a:ea typeface="Arial Unicode MS" pitchFamily="34" charset="-128"/>
                <a:cs typeface="Arial Unicode MS" pitchFamily="34" charset="-128"/>
              </a:rPr>
            </a:br>
            <a:r>
              <a:rPr lang="en-US" sz="700" b="0" i="0" u="none" strike="noStrike" kern="1200" dirty="0">
                <a:solidFill>
                  <a:schemeClr val="tx1"/>
                </a:solidFill>
                <a:effectLst/>
                <a:latin typeface="Arial" charset="0"/>
                <a:ea typeface="Arial Unicode MS" pitchFamily="34" charset="-128"/>
                <a:cs typeface="Arial Unicode MS" pitchFamily="34" charset="-128"/>
              </a:rPr>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2311182483"/>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5503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30135275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7" name="Content Placeholder 6"/>
          <p:cNvSpPr>
            <a:spLocks noGrp="1"/>
          </p:cNvSpPr>
          <p:nvPr>
            <p:ph sz="quarter" idx="10"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9163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1" y="1527174"/>
            <a:ext cx="5499100" cy="4460875"/>
          </a:xfrm>
        </p:spPr>
        <p:txBody>
          <a:bodyPr>
            <a:noAutofit/>
          </a:bodyPr>
          <a:lstStyle>
            <a:lvl1pPr>
              <a:buClrTx/>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61566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1"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4113"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33951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60544" y="1527175"/>
            <a:ext cx="3336925" cy="4460875"/>
          </a:xfrm>
        </p:spPr>
        <p:txBody>
          <a:bodyPr vert="horz" lIns="0" tIns="0" rIns="0" bIns="0" rtlCol="0">
            <a:noAutofit/>
          </a:bodyPr>
          <a:lstStyle>
            <a:lvl1pPr>
              <a:defRPr sz="2000"/>
            </a:lvl1pPr>
            <a:lvl2pPr>
              <a:lnSpc>
                <a:spcPct val="100000"/>
              </a:lnSpc>
              <a:spcBef>
                <a:spcPts val="0"/>
              </a:spcBef>
              <a:spcAft>
                <a:spcPts val="1200"/>
              </a:spcAft>
              <a:defRPr lang="en-US" sz="2000" b="0" baseline="0" dirty="0" smtClean="0"/>
            </a:lvl2pPr>
            <a:lvl3pPr>
              <a:lnSpc>
                <a:spcPct val="100000"/>
              </a:lnSpc>
              <a:spcBef>
                <a:spcPts val="0"/>
              </a:spcBef>
              <a:spcAft>
                <a:spcPts val="1200"/>
              </a:spcAft>
              <a:defRPr lang="en-US" sz="2000" b="0" dirty="0" smtClean="0"/>
            </a:lvl3pPr>
            <a:lvl4pPr>
              <a:lnSpc>
                <a:spcPct val="100000"/>
              </a:lnSpc>
              <a:spcBef>
                <a:spcPts val="0"/>
              </a:spcBef>
              <a:spcAft>
                <a:spcPts val="1200"/>
              </a:spcAft>
              <a:defRPr lang="en-US" sz="2000" b="0" dirty="0" smtClean="0"/>
            </a:lvl4pPr>
            <a:lvl5pPr>
              <a:lnSpc>
                <a:spcPct val="100000"/>
              </a:lnSpc>
              <a:spcBef>
                <a:spcPts val="0"/>
              </a:spcBef>
              <a:spcAft>
                <a:spcPts val="1200"/>
              </a:spcAft>
              <a:defRPr lang="en-US" sz="2000" b="0" dirty="0" smtClean="0"/>
            </a:lvl5pPr>
            <a:lvl6pPr>
              <a:lnSpc>
                <a:spcPct val="100000"/>
              </a:lnSpc>
              <a:spcBef>
                <a:spcPts val="0"/>
              </a:spcBef>
              <a:spcAft>
                <a:spcPts val="1200"/>
              </a:spcAft>
              <a:defRPr lang="en-US" sz="200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1"/>
          <p:cNvSpPr>
            <a:spLocks noGrp="1"/>
          </p:cNvSpPr>
          <p:nvPr>
            <p:ph type="body" sz="quarter" idx="16" hasCustomPrompt="1"/>
          </p:nvPr>
        </p:nvSpPr>
        <p:spPr>
          <a:xfrm>
            <a:off x="4427537" y="1527175"/>
            <a:ext cx="3336925" cy="4460875"/>
          </a:xfrm>
        </p:spPr>
        <p:txBody>
          <a:bodyPr vert="horz" lIns="0" tIns="0" rIns="0" bIns="0" rtlCol="0">
            <a:noAutofit/>
          </a:bodyPr>
          <a:lstStyle>
            <a:lvl1pPr>
              <a:defRPr sz="2000"/>
            </a:lvl1pPr>
            <a:lvl2pPr>
              <a:lnSpc>
                <a:spcPct val="100000"/>
              </a:lnSpc>
              <a:spcBef>
                <a:spcPts val="0"/>
              </a:spcBef>
              <a:spcAft>
                <a:spcPts val="1200"/>
              </a:spcAft>
              <a:defRPr lang="en-US" sz="2000" b="0" baseline="0" noProof="0" dirty="0" smtClean="0"/>
            </a:lvl2pPr>
            <a:lvl3pPr>
              <a:lnSpc>
                <a:spcPct val="100000"/>
              </a:lnSpc>
              <a:spcBef>
                <a:spcPts val="0"/>
              </a:spcBef>
              <a:spcAft>
                <a:spcPts val="1200"/>
              </a:spcAft>
              <a:defRPr lang="en-US" sz="2000" b="0" noProof="0" dirty="0" smtClean="0"/>
            </a:lvl3pPr>
            <a:lvl4pPr>
              <a:lnSpc>
                <a:spcPct val="100000"/>
              </a:lnSpc>
              <a:spcBef>
                <a:spcPts val="0"/>
              </a:spcBef>
              <a:spcAft>
                <a:spcPts val="1200"/>
              </a:spcAft>
              <a:defRPr lang="en-US" sz="2000" b="0" noProof="0" dirty="0" smtClean="0"/>
            </a:lvl4pPr>
            <a:lvl5pPr>
              <a:lnSpc>
                <a:spcPct val="100000"/>
              </a:lnSpc>
              <a:spcBef>
                <a:spcPts val="0"/>
              </a:spcBef>
              <a:spcAft>
                <a:spcPts val="1200"/>
              </a:spcAft>
              <a:defRPr lang="en-US" sz="2000" b="0" noProof="0" dirty="0" smtClean="0"/>
            </a:lvl5pPr>
            <a:lvl6pPr>
              <a:lnSpc>
                <a:spcPct val="100000"/>
              </a:lnSpc>
              <a:spcBef>
                <a:spcPts val="0"/>
              </a:spcBef>
              <a:spcAft>
                <a:spcPts val="1200"/>
              </a:spcAft>
              <a:defRPr lang="en-US" sz="2000" noProof="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a:spLocks noGrp="1"/>
          </p:cNvSpPr>
          <p:nvPr>
            <p:ph type="body" sz="quarter" idx="17" hasCustomPrompt="1"/>
          </p:nvPr>
        </p:nvSpPr>
        <p:spPr>
          <a:xfrm>
            <a:off x="8391186" y="1527175"/>
            <a:ext cx="3336925" cy="4460875"/>
          </a:xfrm>
        </p:spPr>
        <p:txBody>
          <a:bodyPr vert="horz" lIns="0" tIns="0" rIns="0" bIns="0" rtlCol="0">
            <a:noAutofit/>
          </a:bodyPr>
          <a:lstStyle>
            <a:lvl1pPr>
              <a:defRPr sz="2000"/>
            </a:lvl1pPr>
            <a:lvl2pPr>
              <a:lnSpc>
                <a:spcPct val="100000"/>
              </a:lnSpc>
              <a:spcBef>
                <a:spcPts val="0"/>
              </a:spcBef>
              <a:spcAft>
                <a:spcPts val="1200"/>
              </a:spcAft>
              <a:defRPr lang="en-US" sz="2000" b="0" baseline="0" noProof="0" dirty="0" smtClean="0"/>
            </a:lvl2pPr>
            <a:lvl3pPr>
              <a:lnSpc>
                <a:spcPct val="100000"/>
              </a:lnSpc>
              <a:spcBef>
                <a:spcPts val="0"/>
              </a:spcBef>
              <a:spcAft>
                <a:spcPts val="1200"/>
              </a:spcAft>
              <a:defRPr lang="en-US" sz="2000" b="0" noProof="0" dirty="0" smtClean="0"/>
            </a:lvl3pPr>
            <a:lvl4pPr>
              <a:lnSpc>
                <a:spcPct val="100000"/>
              </a:lnSpc>
              <a:spcBef>
                <a:spcPts val="0"/>
              </a:spcBef>
              <a:spcAft>
                <a:spcPts val="1200"/>
              </a:spcAft>
              <a:defRPr lang="en-US" sz="2000" b="0" noProof="0" dirty="0" smtClean="0"/>
            </a:lvl4pPr>
            <a:lvl5pPr>
              <a:lnSpc>
                <a:spcPct val="100000"/>
              </a:lnSpc>
              <a:spcBef>
                <a:spcPts val="0"/>
              </a:spcBef>
              <a:spcAft>
                <a:spcPts val="1200"/>
              </a:spcAft>
              <a:defRPr lang="en-US" sz="2000" b="0" noProof="0" dirty="0" smtClean="0"/>
            </a:lvl5pPr>
            <a:lvl6pPr>
              <a:lnSpc>
                <a:spcPct val="100000"/>
              </a:lnSpc>
              <a:spcBef>
                <a:spcPts val="0"/>
              </a:spcBef>
              <a:spcAft>
                <a:spcPts val="1200"/>
              </a:spcAft>
              <a:defRPr lang="en-US" sz="2000" noProof="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86288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78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12" name="Text Placeholder 11"/>
          <p:cNvSpPr>
            <a:spLocks noGrp="1"/>
          </p:cNvSpPr>
          <p:nvPr>
            <p:ph type="body" sz="quarter" idx="14" hasCustomPrompt="1"/>
          </p:nvPr>
        </p:nvSpPr>
        <p:spPr>
          <a:xfrm>
            <a:off x="460544" y="1527175"/>
            <a:ext cx="3336925" cy="4460875"/>
          </a:xfrm>
          <a:solidFill>
            <a:srgbClr val="F4F4F4"/>
          </a:solidFill>
        </p:spPr>
        <p:txBody>
          <a:bodyPr vert="horz" lIns="182880" tIns="182880" rIns="91440" bIns="91440" rtlCol="0">
            <a:noAutofit/>
          </a:bodyPr>
          <a:lstStyle>
            <a:lvl1pPr>
              <a:defRPr sz="2000"/>
            </a:lvl1pPr>
            <a:lvl2pPr>
              <a:lnSpc>
                <a:spcPct val="100000"/>
              </a:lnSpc>
              <a:spcBef>
                <a:spcPts val="0"/>
              </a:spcBef>
              <a:spcAft>
                <a:spcPts val="1200"/>
              </a:spcAft>
              <a:defRPr lang="en-US" sz="2000" b="0" baseline="0" dirty="0" smtClean="0"/>
            </a:lvl2pPr>
            <a:lvl3pPr>
              <a:lnSpc>
                <a:spcPct val="100000"/>
              </a:lnSpc>
              <a:spcBef>
                <a:spcPts val="0"/>
              </a:spcBef>
              <a:spcAft>
                <a:spcPts val="1200"/>
              </a:spcAft>
              <a:defRPr lang="en-US" sz="2000" b="0" dirty="0" smtClean="0"/>
            </a:lvl3pPr>
            <a:lvl4pPr>
              <a:lnSpc>
                <a:spcPct val="100000"/>
              </a:lnSpc>
              <a:spcBef>
                <a:spcPts val="0"/>
              </a:spcBef>
              <a:spcAft>
                <a:spcPts val="1200"/>
              </a:spcAft>
              <a:defRPr lang="en-US" sz="2000" b="0" dirty="0" smtClean="0"/>
            </a:lvl4pPr>
            <a:lvl5pPr>
              <a:lnSpc>
                <a:spcPct val="100000"/>
              </a:lnSpc>
              <a:spcBef>
                <a:spcPts val="0"/>
              </a:spcBef>
              <a:spcAft>
                <a:spcPts val="1200"/>
              </a:spcAft>
              <a:defRPr lang="en-US" sz="2000" b="0" dirty="0" smtClean="0"/>
            </a:lvl5pPr>
            <a:lvl6pPr>
              <a:lnSpc>
                <a:spcPct val="100000"/>
              </a:lnSpc>
              <a:spcBef>
                <a:spcPts val="0"/>
              </a:spcBef>
              <a:spcAft>
                <a:spcPts val="1200"/>
              </a:spcAft>
              <a:defRPr lang="en-US" sz="200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sz="quarter" idx="16" hasCustomPrompt="1"/>
          </p:nvPr>
        </p:nvSpPr>
        <p:spPr>
          <a:xfrm>
            <a:off x="4427537" y="1527175"/>
            <a:ext cx="3336925" cy="4460875"/>
          </a:xfrm>
          <a:solidFill>
            <a:srgbClr val="F4F4F4"/>
          </a:solidFill>
        </p:spPr>
        <p:txBody>
          <a:bodyPr vert="horz" lIns="182880" tIns="182880" rIns="91440" bIns="91440" rtlCol="0">
            <a:noAutofit/>
          </a:bodyPr>
          <a:lstStyle>
            <a:lvl1pPr>
              <a:defRPr sz="2000"/>
            </a:lvl1pPr>
            <a:lvl2pPr>
              <a:lnSpc>
                <a:spcPct val="100000"/>
              </a:lnSpc>
              <a:spcBef>
                <a:spcPts val="0"/>
              </a:spcBef>
              <a:spcAft>
                <a:spcPts val="1200"/>
              </a:spcAft>
              <a:defRPr lang="en-US" sz="2000" b="0" baseline="0" noProof="0" dirty="0" smtClean="0"/>
            </a:lvl2pPr>
            <a:lvl3pPr>
              <a:lnSpc>
                <a:spcPct val="100000"/>
              </a:lnSpc>
              <a:spcBef>
                <a:spcPts val="0"/>
              </a:spcBef>
              <a:spcAft>
                <a:spcPts val="1200"/>
              </a:spcAft>
              <a:defRPr lang="en-US" sz="2000" b="0" noProof="0" dirty="0" smtClean="0"/>
            </a:lvl3pPr>
            <a:lvl4pPr>
              <a:lnSpc>
                <a:spcPct val="100000"/>
              </a:lnSpc>
              <a:spcBef>
                <a:spcPts val="0"/>
              </a:spcBef>
              <a:spcAft>
                <a:spcPts val="1200"/>
              </a:spcAft>
              <a:defRPr lang="en-US" sz="2000" b="0" noProof="0" dirty="0" smtClean="0"/>
            </a:lvl4pPr>
            <a:lvl5pPr>
              <a:lnSpc>
                <a:spcPct val="100000"/>
              </a:lnSpc>
              <a:spcBef>
                <a:spcPts val="0"/>
              </a:spcBef>
              <a:spcAft>
                <a:spcPts val="1200"/>
              </a:spcAft>
              <a:defRPr lang="en-US" sz="2000" b="0" noProof="0" dirty="0" smtClean="0"/>
            </a:lvl5pPr>
            <a:lvl6pPr>
              <a:lnSpc>
                <a:spcPct val="100000"/>
              </a:lnSpc>
              <a:spcBef>
                <a:spcPts val="0"/>
              </a:spcBef>
              <a:spcAft>
                <a:spcPts val="1200"/>
              </a:spcAft>
              <a:defRPr lang="en-US" sz="2000" noProof="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p:cNvSpPr>
            <a:spLocks noGrp="1"/>
          </p:cNvSpPr>
          <p:nvPr>
            <p:ph type="body" sz="quarter" idx="17" hasCustomPrompt="1"/>
          </p:nvPr>
        </p:nvSpPr>
        <p:spPr>
          <a:xfrm>
            <a:off x="8391186" y="1527175"/>
            <a:ext cx="3336925" cy="4460875"/>
          </a:xfrm>
          <a:solidFill>
            <a:srgbClr val="F4F4F4"/>
          </a:solidFill>
        </p:spPr>
        <p:txBody>
          <a:bodyPr vert="horz" lIns="182880" tIns="182880" rIns="91440" bIns="91440" rtlCol="0">
            <a:noAutofit/>
          </a:bodyPr>
          <a:lstStyle>
            <a:lvl1pPr>
              <a:defRPr sz="2000"/>
            </a:lvl1pPr>
            <a:lvl2pPr>
              <a:lnSpc>
                <a:spcPct val="100000"/>
              </a:lnSpc>
              <a:spcBef>
                <a:spcPts val="0"/>
              </a:spcBef>
              <a:spcAft>
                <a:spcPts val="1200"/>
              </a:spcAft>
              <a:defRPr lang="en-US" sz="2000" b="0" baseline="0" noProof="0" dirty="0" smtClean="0"/>
            </a:lvl2pPr>
            <a:lvl3pPr>
              <a:lnSpc>
                <a:spcPct val="100000"/>
              </a:lnSpc>
              <a:spcBef>
                <a:spcPts val="0"/>
              </a:spcBef>
              <a:spcAft>
                <a:spcPts val="1200"/>
              </a:spcAft>
              <a:defRPr lang="en-US" sz="2000" b="0" noProof="0" dirty="0" smtClean="0"/>
            </a:lvl3pPr>
            <a:lvl4pPr>
              <a:lnSpc>
                <a:spcPct val="100000"/>
              </a:lnSpc>
              <a:spcBef>
                <a:spcPts val="0"/>
              </a:spcBef>
              <a:spcAft>
                <a:spcPts val="1200"/>
              </a:spcAft>
              <a:defRPr lang="en-US" sz="2000" b="0" noProof="0" dirty="0" smtClean="0"/>
            </a:lvl4pPr>
            <a:lvl5pPr>
              <a:lnSpc>
                <a:spcPct val="100000"/>
              </a:lnSpc>
              <a:spcBef>
                <a:spcPts val="0"/>
              </a:spcBef>
              <a:spcAft>
                <a:spcPts val="1200"/>
              </a:spcAft>
              <a:defRPr lang="en-US" sz="2000" b="0" noProof="0" dirty="0" smtClean="0"/>
            </a:lvl5pPr>
            <a:lvl6pPr>
              <a:lnSpc>
                <a:spcPct val="100000"/>
              </a:lnSpc>
              <a:spcBef>
                <a:spcPts val="0"/>
              </a:spcBef>
              <a:spcAft>
                <a:spcPts val="1200"/>
              </a:spcAft>
              <a:defRPr lang="en-US" sz="2000" noProof="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62523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10" name="Text Placeholder 11"/>
          <p:cNvSpPr>
            <a:spLocks noGrp="1"/>
          </p:cNvSpPr>
          <p:nvPr>
            <p:ph type="body" sz="quarter" idx="17" hasCustomPrompt="1"/>
          </p:nvPr>
        </p:nvSpPr>
        <p:spPr>
          <a:xfrm>
            <a:off x="457200" y="1527175"/>
            <a:ext cx="2563495" cy="4460875"/>
          </a:xfrm>
        </p:spPr>
        <p:txBody>
          <a:bodyPr vert="horz" lIns="0" tIns="0" rIns="0" bIns="0" rtlCol="0">
            <a:noAutofit/>
          </a:bodyPr>
          <a:lstStyle>
            <a:lvl1pPr>
              <a:defRPr sz="2000"/>
            </a:lvl1pPr>
            <a:lvl2pPr>
              <a:defRPr lang="en-US" sz="2000" b="0" baseline="0" dirty="0" smtClean="0"/>
            </a:lvl2pPr>
            <a:lvl3pPr>
              <a:defRPr lang="en-US" sz="2000" b="0" dirty="0" smtClean="0"/>
            </a:lvl3pPr>
            <a:lvl4pPr>
              <a:defRPr lang="en-US" sz="2000" b="0" dirty="0" smtClean="0"/>
            </a:lvl4pPr>
            <a:lvl5pPr>
              <a:defRPr lang="en-US" sz="2000" b="0" dirty="0" smtClean="0"/>
            </a:lvl5pPr>
            <a:lvl6pPr>
              <a:defRPr lang="en-US" sz="200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1"/>
          <p:cNvSpPr>
            <a:spLocks noGrp="1"/>
          </p:cNvSpPr>
          <p:nvPr>
            <p:ph type="body" sz="quarter" idx="19" hasCustomPrompt="1"/>
          </p:nvPr>
        </p:nvSpPr>
        <p:spPr>
          <a:xfrm>
            <a:off x="3361373" y="1527175"/>
            <a:ext cx="2563495" cy="4460875"/>
          </a:xfrm>
          <a:noFill/>
        </p:spPr>
        <p:txBody>
          <a:bodyPr vert="horz" lIns="0" tIns="0" rIns="0" bIns="0" rtlCol="0">
            <a:noAutofit/>
          </a:bodyPr>
          <a:lstStyle>
            <a:lvl1pPr>
              <a:defRPr lang="en-US" sz="2000" b="0" noProof="0" dirty="0" smtClean="0"/>
            </a:lvl1pPr>
            <a:lvl2pPr>
              <a:defRPr lang="en-US" sz="2000" noProof="0" dirty="0" smtClean="0"/>
            </a:lvl2pPr>
            <a:lvl3pPr>
              <a:defRPr lang="en-US" sz="2000" noProof="0" dirty="0" smtClean="0"/>
            </a:lvl3pPr>
            <a:lvl4pPr>
              <a:defRPr lang="en-US" sz="2000" noProof="0" dirty="0" smtClean="0"/>
            </a:lvl4pPr>
            <a:lvl5pPr>
              <a:defRPr lang="en-US" sz="2000" noProof="0"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1"/>
          <p:cNvSpPr>
            <a:spLocks noGrp="1"/>
          </p:cNvSpPr>
          <p:nvPr>
            <p:ph type="body" sz="quarter" idx="20" hasCustomPrompt="1"/>
          </p:nvPr>
        </p:nvSpPr>
        <p:spPr>
          <a:xfrm>
            <a:off x="6265546" y="1527175"/>
            <a:ext cx="2563495" cy="4460875"/>
          </a:xfrm>
          <a:noFill/>
        </p:spPr>
        <p:txBody>
          <a:bodyPr vert="horz" lIns="0" tIns="0" rIns="0" bIns="0" rtlCol="0">
            <a:noAutofit/>
          </a:bodyPr>
          <a:lstStyle>
            <a:lvl1pPr>
              <a:defRPr sz="2000"/>
            </a:lvl1pPr>
            <a:lvl2pPr>
              <a:defRPr lang="en-US" sz="2000" dirty="0" smtClean="0"/>
            </a:lvl2pPr>
            <a:lvl3pPr>
              <a:defRPr lang="en-US" sz="2000" dirty="0" smtClean="0"/>
            </a:lvl3pPr>
            <a:lvl4pPr>
              <a:defRPr lang="en-US" sz="2000" dirty="0" smtClean="0"/>
            </a:lvl4pPr>
            <a:lvl5pPr>
              <a:defRPr lang="en-US" sz="2000" dirty="0" smtClean="0"/>
            </a:lvl5pPr>
            <a:lvl6pPr>
              <a:defRPr lang="en-US" sz="200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title</a:t>
            </a:r>
          </a:p>
        </p:txBody>
      </p:sp>
      <p:sp>
        <p:nvSpPr>
          <p:cNvPr id="13" name="Text Placeholder 11"/>
          <p:cNvSpPr>
            <a:spLocks noGrp="1"/>
          </p:cNvSpPr>
          <p:nvPr>
            <p:ph type="body" sz="quarter" idx="21" hasCustomPrompt="1"/>
          </p:nvPr>
        </p:nvSpPr>
        <p:spPr>
          <a:xfrm>
            <a:off x="9169718" y="1527175"/>
            <a:ext cx="2563495" cy="4460875"/>
          </a:xfrm>
          <a:noFill/>
        </p:spPr>
        <p:txBody>
          <a:bodyPr vert="horz" lIns="0" tIns="0" rIns="0" bIns="0" rtlCol="0">
            <a:noAutofit/>
          </a:bodyPr>
          <a:lstStyle>
            <a:lvl1pPr>
              <a:defRPr sz="2000"/>
            </a:lvl1pPr>
            <a:lvl2pPr>
              <a:defRPr lang="en-US" sz="2000" dirty="0" smtClean="0"/>
            </a:lvl2pPr>
            <a:lvl3pPr>
              <a:defRPr lang="en-US" sz="2000" dirty="0" smtClean="0"/>
            </a:lvl3pPr>
            <a:lvl4pPr>
              <a:defRPr lang="en-US" sz="2000" dirty="0" smtClean="0"/>
            </a:lvl4pPr>
            <a:lvl5pPr>
              <a:defRPr lang="en-US" sz="2000" dirty="0" smtClean="0"/>
            </a:lvl5pPr>
            <a:lvl6pPr>
              <a:defRPr lang="en-US" sz="200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37019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11" name="Text Placeholder 11"/>
          <p:cNvSpPr>
            <a:spLocks noGrp="1"/>
          </p:cNvSpPr>
          <p:nvPr>
            <p:ph type="body" sz="quarter" idx="17" hasCustomPrompt="1"/>
          </p:nvPr>
        </p:nvSpPr>
        <p:spPr>
          <a:xfrm>
            <a:off x="457200" y="1527175"/>
            <a:ext cx="2563495" cy="4460875"/>
          </a:xfrm>
          <a:solidFill>
            <a:srgbClr val="F4F4F4"/>
          </a:solidFill>
        </p:spPr>
        <p:txBody>
          <a:bodyPr vert="horz" lIns="182880" tIns="182880" rIns="91440" bIns="182880" rtlCol="0">
            <a:noAutofit/>
          </a:bodyPr>
          <a:lstStyle>
            <a:lvl1pPr>
              <a:defRPr sz="2000"/>
            </a:lvl1pPr>
            <a:lvl2pPr>
              <a:defRPr lang="en-US" sz="2000" b="0" baseline="0" dirty="0" smtClean="0"/>
            </a:lvl2pPr>
            <a:lvl3pPr>
              <a:defRPr lang="en-US" sz="2000" b="0" dirty="0" smtClean="0"/>
            </a:lvl3pPr>
            <a:lvl4pPr>
              <a:defRPr lang="en-US" sz="2000" b="0" dirty="0" smtClean="0"/>
            </a:lvl4pPr>
            <a:lvl5pPr>
              <a:defRPr lang="en-US" sz="2000" b="0" dirty="0" smtClean="0"/>
            </a:lvl5pPr>
            <a:lvl6pPr>
              <a:defRPr lang="en-US" sz="200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sz="quarter" idx="19" hasCustomPrompt="1"/>
          </p:nvPr>
        </p:nvSpPr>
        <p:spPr>
          <a:xfrm>
            <a:off x="3361373" y="1527175"/>
            <a:ext cx="2563495" cy="4460875"/>
          </a:xfrm>
          <a:solidFill>
            <a:srgbClr val="F4F4F4"/>
          </a:solidFill>
        </p:spPr>
        <p:txBody>
          <a:bodyPr vert="horz" lIns="182880" tIns="182880" rIns="91440" bIns="182880" rtlCol="0">
            <a:noAutofit/>
          </a:bodyPr>
          <a:lstStyle>
            <a:lvl1pPr>
              <a:defRPr lang="en-US" sz="2000" b="0" noProof="0" dirty="0" smtClean="0"/>
            </a:lvl1pPr>
            <a:lvl2pPr>
              <a:defRPr lang="en-US" sz="2000" noProof="0" dirty="0" smtClean="0"/>
            </a:lvl2pPr>
            <a:lvl3pPr>
              <a:defRPr lang="en-US" sz="2000" noProof="0" dirty="0" smtClean="0"/>
            </a:lvl3pPr>
            <a:lvl4pPr>
              <a:defRPr lang="en-US" sz="2000" noProof="0" dirty="0" smtClean="0"/>
            </a:lvl4pPr>
            <a:lvl5pPr>
              <a:defRPr lang="en-US" sz="2000" noProof="0"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p:cNvSpPr>
            <a:spLocks noGrp="1"/>
          </p:cNvSpPr>
          <p:nvPr>
            <p:ph type="body" sz="quarter" idx="20" hasCustomPrompt="1"/>
          </p:nvPr>
        </p:nvSpPr>
        <p:spPr>
          <a:xfrm>
            <a:off x="6265546" y="1527175"/>
            <a:ext cx="2563495" cy="4460875"/>
          </a:xfrm>
          <a:solidFill>
            <a:srgbClr val="F4F4F4"/>
          </a:solidFill>
        </p:spPr>
        <p:txBody>
          <a:bodyPr vert="horz" lIns="182880" tIns="182880" rIns="91440" bIns="182880" rtlCol="0">
            <a:noAutofit/>
          </a:bodyPr>
          <a:lstStyle>
            <a:lvl1pPr>
              <a:defRPr sz="2000"/>
            </a:lvl1pPr>
            <a:lvl2pPr>
              <a:defRPr lang="en-US" sz="2000" dirty="0" smtClean="0"/>
            </a:lvl2pPr>
            <a:lvl3pPr>
              <a:defRPr lang="en-US" sz="2000" dirty="0" smtClean="0"/>
            </a:lvl3pPr>
            <a:lvl4pPr>
              <a:defRPr lang="en-US" sz="2000" dirty="0" smtClean="0"/>
            </a:lvl4pPr>
            <a:lvl5pPr>
              <a:defRPr lang="en-US" sz="2000" dirty="0" smtClean="0"/>
            </a:lvl5pPr>
            <a:lvl6pPr>
              <a:defRPr lang="en-US" sz="200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a:spLocks noGrp="1"/>
          </p:cNvSpPr>
          <p:nvPr>
            <p:ph type="body" sz="quarter" idx="21" hasCustomPrompt="1"/>
          </p:nvPr>
        </p:nvSpPr>
        <p:spPr>
          <a:xfrm>
            <a:off x="9169718" y="1527175"/>
            <a:ext cx="2563495" cy="4460875"/>
          </a:xfrm>
          <a:solidFill>
            <a:srgbClr val="F4F4F4"/>
          </a:solidFill>
        </p:spPr>
        <p:txBody>
          <a:bodyPr vert="horz" lIns="182880" tIns="182880" rIns="91440" bIns="182880" rtlCol="0">
            <a:noAutofit/>
          </a:bodyPr>
          <a:lstStyle>
            <a:lvl1pPr>
              <a:defRPr sz="2000"/>
            </a:lvl1pPr>
            <a:lvl2pPr>
              <a:defRPr lang="en-US" sz="2000" dirty="0" smtClean="0"/>
            </a:lvl2pPr>
            <a:lvl3pPr>
              <a:defRPr lang="en-US" sz="2000" dirty="0" smtClean="0"/>
            </a:lvl3pPr>
            <a:lvl4pPr>
              <a:defRPr lang="en-US" sz="2000" dirty="0" smtClean="0"/>
            </a:lvl4pPr>
            <a:lvl5pPr>
              <a:defRPr lang="en-US" sz="2000" dirty="0" smtClean="0"/>
            </a:lvl5pPr>
            <a:lvl6pPr>
              <a:defRPr lang="en-US" sz="200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29805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73EB3B-0AE2-7A48-BF35-D1CF1DB27874}"/>
              </a:ext>
            </a:extLst>
          </p:cNvPr>
          <p:cNvSpPr/>
          <p:nvPr userDrawn="1"/>
        </p:nvSpPr>
        <p:spPr bwMode="ltGray">
          <a:xfrm>
            <a:off x="7140899" y="1354039"/>
            <a:ext cx="5051100"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4" name="Rectangle 13">
            <a:extLst>
              <a:ext uri="{FF2B5EF4-FFF2-40B4-BE49-F238E27FC236}">
                <a16:creationId xmlns:a16="http://schemas.microsoft.com/office/drawing/2014/main" id="{D3C73678-BC25-BB4A-A678-83DD136C7174}"/>
              </a:ext>
            </a:extLst>
          </p:cNvPr>
          <p:cNvSpPr/>
          <p:nvPr userDrawn="1"/>
        </p:nvSpPr>
        <p:spPr bwMode="ltGray">
          <a:xfrm>
            <a:off x="-2" y="1354039"/>
            <a:ext cx="1753954"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4" name="Title 3">
            <a:extLst>
              <a:ext uri="{FF2B5EF4-FFF2-40B4-BE49-F238E27FC236}">
                <a16:creationId xmlns:a16="http://schemas.microsoft.com/office/drawing/2014/main" id="{784A8834-3401-41F6-84CC-8519F3E2FE6F}"/>
              </a:ext>
            </a:extLst>
          </p:cNvPr>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a:t>
            </a:r>
            <a:br>
              <a:rPr lang="en-US" dirty="0"/>
            </a:br>
            <a:r>
              <a:rPr lang="en-US" dirty="0"/>
              <a:t>Lorem Ipsum</a:t>
            </a:r>
          </a:p>
        </p:txBody>
      </p:sp>
    </p:spTree>
    <p:extLst>
      <p:ext uri="{BB962C8B-B14F-4D97-AF65-F5344CB8AC3E}">
        <p14:creationId xmlns:p14="http://schemas.microsoft.com/office/powerpoint/2010/main" val="342445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W1_Sk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67EBE-ACE4-6A4A-8194-81828A72B691}"/>
              </a:ext>
            </a:extLst>
          </p:cNvPr>
          <p:cNvSpPr/>
          <p:nvPr userDrawn="1"/>
        </p:nvSpPr>
        <p:spPr bwMode="ltGray">
          <a:xfrm>
            <a:off x="7140899" y="1354039"/>
            <a:ext cx="5051100"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6" name="Rectangle 5">
            <a:extLst>
              <a:ext uri="{FF2B5EF4-FFF2-40B4-BE49-F238E27FC236}">
                <a16:creationId xmlns:a16="http://schemas.microsoft.com/office/drawing/2014/main" id="{433B9AE8-D471-4240-AAF9-7F4A822FF5B3}"/>
              </a:ext>
            </a:extLst>
          </p:cNvPr>
          <p:cNvSpPr/>
          <p:nvPr userDrawn="1"/>
        </p:nvSpPr>
        <p:spPr bwMode="ltGray">
          <a:xfrm>
            <a:off x="-2" y="1354039"/>
            <a:ext cx="1753954"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Title 3">
            <a:extLst>
              <a:ext uri="{FF2B5EF4-FFF2-40B4-BE49-F238E27FC236}">
                <a16:creationId xmlns:a16="http://schemas.microsoft.com/office/drawing/2014/main" id="{58103116-3096-412B-B31E-6176BE5C46DE}"/>
              </a:ext>
            </a:extLst>
          </p:cNvPr>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a:t>
            </a:r>
            <a:br>
              <a:rPr lang="en-US" dirty="0"/>
            </a:br>
            <a:r>
              <a:rPr lang="en-US" dirty="0"/>
              <a:t>Lorem Ipsum</a:t>
            </a:r>
          </a:p>
        </p:txBody>
      </p:sp>
    </p:spTree>
    <p:extLst>
      <p:ext uri="{BB962C8B-B14F-4D97-AF65-F5344CB8AC3E}">
        <p14:creationId xmlns:p14="http://schemas.microsoft.com/office/powerpoint/2010/main" val="34618895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ltGray">
          <a:xfrm>
            <a:off x="474077"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ltGray">
          <a:xfrm>
            <a:off x="9422804"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6" name="Text Placeholder 5">
            <a:extLst>
              <a:ext uri="{FF2B5EF4-FFF2-40B4-BE49-F238E27FC236}">
                <a16:creationId xmlns:a16="http://schemas.microsoft.com/office/drawing/2014/main" id="{9B5F1DF4-EF99-47F7-A79E-414A82FDD745}"/>
              </a:ext>
            </a:extLst>
          </p:cNvPr>
          <p:cNvSpPr>
            <a:spLocks noGrp="1"/>
          </p:cNvSpPr>
          <p:nvPr>
            <p:ph type="body" sz="quarter" idx="12" hasCustomPrompt="1"/>
          </p:nvPr>
        </p:nvSpPr>
        <p:spPr>
          <a:xfrm>
            <a:off x="1166813" y="5586984"/>
            <a:ext cx="7845552" cy="402336"/>
          </a:xfrm>
        </p:spPr>
        <p:txBody>
          <a:bodyPr/>
          <a:lstStyle>
            <a:lvl1pPr marL="0" indent="0">
              <a:buNone/>
              <a:defRPr sz="1400"/>
            </a:lvl1pPr>
            <a:lvl2pPr marL="320040" indent="0">
              <a:buNone/>
              <a:defRPr sz="1400"/>
            </a:lvl2pPr>
            <a:lvl3pPr marL="548640" indent="0">
              <a:buNone/>
              <a:defRPr sz="1400"/>
            </a:lvl3pPr>
            <a:lvl4pPr marL="822960" indent="0">
              <a:buNone/>
              <a:defRPr sz="1400"/>
            </a:lvl4pPr>
            <a:lvl5pPr marL="1051560" indent="0">
              <a:buNone/>
              <a:defRPr sz="1400"/>
            </a:lvl5pPr>
          </a:lstStyle>
          <a:p>
            <a:pPr lvl="0"/>
            <a:r>
              <a:rPr lang="en-US" dirty="0"/>
              <a:t>Quote attribution placeholder</a:t>
            </a:r>
          </a:p>
        </p:txBody>
      </p:sp>
    </p:spTree>
    <p:extLst>
      <p:ext uri="{BB962C8B-B14F-4D97-AF65-F5344CB8AC3E}">
        <p14:creationId xmlns:p14="http://schemas.microsoft.com/office/powerpoint/2010/main" val="32851810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W1_Sk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auto">
          <a:xfrm>
            <a:off x="474077"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auto">
          <a:xfrm>
            <a:off x="9422804"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6" name="Text Placeholder 5">
            <a:extLst>
              <a:ext uri="{FF2B5EF4-FFF2-40B4-BE49-F238E27FC236}">
                <a16:creationId xmlns:a16="http://schemas.microsoft.com/office/drawing/2014/main" id="{979D4D3E-4052-4F61-A211-CECF7F95DEBD}"/>
              </a:ext>
            </a:extLst>
          </p:cNvPr>
          <p:cNvSpPr>
            <a:spLocks noGrp="1"/>
          </p:cNvSpPr>
          <p:nvPr>
            <p:ph type="body" sz="quarter" idx="12" hasCustomPrompt="1"/>
          </p:nvPr>
        </p:nvSpPr>
        <p:spPr>
          <a:xfrm>
            <a:off x="1166813" y="5586984"/>
            <a:ext cx="7845552" cy="402336"/>
          </a:xfrm>
        </p:spPr>
        <p:txBody>
          <a:bodyPr/>
          <a:lstStyle>
            <a:lvl1pPr marL="0" indent="0">
              <a:buNone/>
              <a:defRPr sz="1400"/>
            </a:lvl1pPr>
            <a:lvl2pPr marL="320040" indent="0">
              <a:buNone/>
              <a:defRPr sz="1400"/>
            </a:lvl2pPr>
            <a:lvl3pPr marL="548640" indent="0">
              <a:buNone/>
              <a:defRPr sz="1400"/>
            </a:lvl3pPr>
            <a:lvl4pPr marL="822960" indent="0">
              <a:buNone/>
              <a:defRPr sz="1400"/>
            </a:lvl4pPr>
            <a:lvl5pPr marL="1051560" indent="0">
              <a:buNone/>
              <a:defRPr sz="1400"/>
            </a:lvl5pPr>
          </a:lstStyle>
          <a:p>
            <a:pPr lvl="0"/>
            <a:r>
              <a:rPr lang="en-US" dirty="0"/>
              <a:t>Quote attribution placeholder</a:t>
            </a:r>
          </a:p>
        </p:txBody>
      </p:sp>
    </p:spTree>
    <p:extLst>
      <p:ext uri="{BB962C8B-B14F-4D97-AF65-F5344CB8AC3E}">
        <p14:creationId xmlns:p14="http://schemas.microsoft.com/office/powerpoint/2010/main" val="38486459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3"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ltGray">
          <a:xfrm>
            <a:off x="6426219"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ltGray">
          <a:xfrm>
            <a:off x="473765"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Text Placeholder 5">
            <a:extLst>
              <a:ext uri="{FF2B5EF4-FFF2-40B4-BE49-F238E27FC236}">
                <a16:creationId xmlns:a16="http://schemas.microsoft.com/office/drawing/2014/main" id="{C9AF0567-7D45-4104-8507-070684D0101B}"/>
              </a:ext>
            </a:extLst>
          </p:cNvPr>
          <p:cNvSpPr>
            <a:spLocks noGrp="1"/>
          </p:cNvSpPr>
          <p:nvPr>
            <p:ph type="body" sz="quarter" idx="12" hasCustomPrompt="1"/>
          </p:nvPr>
        </p:nvSpPr>
        <p:spPr>
          <a:xfrm>
            <a:off x="1092085" y="5468112"/>
            <a:ext cx="4962768" cy="347472"/>
          </a:xfrm>
        </p:spPr>
        <p:txBody>
          <a:bodyPr/>
          <a:lstStyle>
            <a:lvl1pPr marL="0" indent="0">
              <a:buNone/>
              <a:defRPr sz="1400"/>
            </a:lvl1pPr>
            <a:lvl2pPr marL="320040" indent="0">
              <a:buNone/>
              <a:defRPr sz="1400"/>
            </a:lvl2pPr>
            <a:lvl3pPr marL="548640" indent="0">
              <a:buNone/>
              <a:defRPr sz="1400"/>
            </a:lvl3pPr>
            <a:lvl4pPr marL="822960" indent="0">
              <a:buNone/>
              <a:defRPr sz="1400"/>
            </a:lvl4pPr>
            <a:lvl5pPr marL="1051560" indent="0">
              <a:buNone/>
              <a:defRPr sz="1400"/>
            </a:lvl5pPr>
          </a:lstStyle>
          <a:p>
            <a:pPr lvl="0"/>
            <a:r>
              <a:rPr lang="en-US" dirty="0"/>
              <a:t>Quote attribution placeholder</a:t>
            </a:r>
          </a:p>
        </p:txBody>
      </p:sp>
    </p:spTree>
    <p:extLst>
      <p:ext uri="{BB962C8B-B14F-4D97-AF65-F5344CB8AC3E}">
        <p14:creationId xmlns:p14="http://schemas.microsoft.com/office/powerpoint/2010/main" val="10694848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 W1_Sky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5" name="Rectangle 14"/>
          <p:cNvSpPr>
            <a:spLocks noChangeAspect="1"/>
          </p:cNvSpPr>
          <p:nvPr userDrawn="1"/>
        </p:nvSpPr>
        <p:spPr bwMode="auto">
          <a:xfrm>
            <a:off x="6426219"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auto">
          <a:xfrm>
            <a:off x="473765"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8" name="Text Placeholder 5">
            <a:extLst>
              <a:ext uri="{FF2B5EF4-FFF2-40B4-BE49-F238E27FC236}">
                <a16:creationId xmlns:a16="http://schemas.microsoft.com/office/drawing/2014/main" id="{B9687177-F159-4B58-AEBB-87953CE3704E}"/>
              </a:ext>
            </a:extLst>
          </p:cNvPr>
          <p:cNvSpPr>
            <a:spLocks noGrp="1"/>
          </p:cNvSpPr>
          <p:nvPr>
            <p:ph type="body" sz="quarter" idx="12" hasCustomPrompt="1"/>
          </p:nvPr>
        </p:nvSpPr>
        <p:spPr>
          <a:xfrm>
            <a:off x="1092085" y="5468112"/>
            <a:ext cx="4962768" cy="347472"/>
          </a:xfrm>
        </p:spPr>
        <p:txBody>
          <a:bodyPr/>
          <a:lstStyle>
            <a:lvl1pPr marL="0" indent="0">
              <a:buNone/>
              <a:defRPr sz="1400"/>
            </a:lvl1pPr>
            <a:lvl2pPr marL="320040" indent="0">
              <a:buNone/>
              <a:defRPr sz="1400"/>
            </a:lvl2pPr>
            <a:lvl3pPr marL="548640" indent="0">
              <a:buNone/>
              <a:defRPr sz="1400"/>
            </a:lvl3pPr>
            <a:lvl4pPr marL="822960" indent="0">
              <a:buNone/>
              <a:defRPr sz="1400"/>
            </a:lvl4pPr>
            <a:lvl5pPr marL="1051560" indent="0">
              <a:buNone/>
              <a:defRPr sz="1400"/>
            </a:lvl5pPr>
          </a:lstStyle>
          <a:p>
            <a:pPr lvl="0"/>
            <a:r>
              <a:rPr lang="en-US" dirty="0"/>
              <a:t>Quote attribution placeholder</a:t>
            </a:r>
          </a:p>
        </p:txBody>
      </p:sp>
    </p:spTree>
    <p:extLst>
      <p:ext uri="{BB962C8B-B14F-4D97-AF65-F5344CB8AC3E}">
        <p14:creationId xmlns:p14="http://schemas.microsoft.com/office/powerpoint/2010/main" val="33953698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ndard Pag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lvl1pPr>
          </a:lstStyle>
          <a:p>
            <a:r>
              <a:rPr lang="en-US" dirty="0"/>
              <a:t>Page Title</a:t>
            </a:r>
          </a:p>
        </p:txBody>
      </p:sp>
      <p:sp>
        <p:nvSpPr>
          <p:cNvPr id="7" name="Content Placeholder 6"/>
          <p:cNvSpPr>
            <a:spLocks noGrp="1"/>
          </p:cNvSpPr>
          <p:nvPr>
            <p:ph sz="quarter" idx="10" hasCustomPrompt="1"/>
          </p:nvPr>
        </p:nvSpPr>
        <p:spPr>
          <a:xfrm>
            <a:off x="609601" y="1524001"/>
            <a:ext cx="10972800" cy="1215865"/>
          </a:xfrm>
          <a:prstGeom prst="rect">
            <a:avLst/>
          </a:prstGeom>
        </p:spPr>
        <p:txBody>
          <a:bodyPr lIns="0" tIns="0" rIns="0" bIns="0"/>
          <a:lstStyle>
            <a:lvl1pPr>
              <a:defRPr sz="1200"/>
            </a:lvl1pPr>
          </a:lstStyle>
          <a:p>
            <a:pPr lvl="0"/>
            <a:r>
              <a:rPr lang="en-US" dirty="0"/>
              <a:t>Click to edit text.</a:t>
            </a:r>
          </a:p>
        </p:txBody>
      </p:sp>
      <p:sp>
        <p:nvSpPr>
          <p:cNvPr id="4" name="Text Placeholder 3">
            <a:extLst>
              <a:ext uri="{FF2B5EF4-FFF2-40B4-BE49-F238E27FC236}">
                <a16:creationId xmlns:a16="http://schemas.microsoft.com/office/drawing/2014/main" id="{716650B1-1095-5A46-896C-45E569F94BAC}"/>
              </a:ext>
            </a:extLst>
          </p:cNvPr>
          <p:cNvSpPr>
            <a:spLocks noGrp="1"/>
          </p:cNvSpPr>
          <p:nvPr>
            <p:ph type="body" sz="quarter" idx="11" hasCustomPrompt="1"/>
          </p:nvPr>
        </p:nvSpPr>
        <p:spPr>
          <a:xfrm>
            <a:off x="609600" y="914401"/>
            <a:ext cx="10972800" cy="182880"/>
          </a:xfrm>
          <a:prstGeom prst="rect">
            <a:avLst/>
          </a:prstGeom>
        </p:spPr>
        <p:txBody>
          <a:bodyPr lIns="0" tIns="0" rIns="0" bIns="0"/>
          <a:lstStyle>
            <a:lvl1pPr>
              <a:defRPr sz="1400"/>
            </a:lvl1pPr>
          </a:lstStyle>
          <a:p>
            <a:pPr lvl="0"/>
            <a:r>
              <a:rPr lang="en-US" dirty="0"/>
              <a:t>Figure Title Arial 14</a:t>
            </a:r>
          </a:p>
        </p:txBody>
      </p:sp>
      <p:sp>
        <p:nvSpPr>
          <p:cNvPr id="6" name="Text Placeholder 5">
            <a:extLst>
              <a:ext uri="{FF2B5EF4-FFF2-40B4-BE49-F238E27FC236}">
                <a16:creationId xmlns:a16="http://schemas.microsoft.com/office/drawing/2014/main" id="{B47FD8CA-D75A-6447-A179-C9DD8DF1CEE6}"/>
              </a:ext>
            </a:extLst>
          </p:cNvPr>
          <p:cNvSpPr>
            <a:spLocks noGrp="1"/>
          </p:cNvSpPr>
          <p:nvPr>
            <p:ph type="body" sz="quarter" idx="12" hasCustomPrompt="1"/>
          </p:nvPr>
        </p:nvSpPr>
        <p:spPr>
          <a:xfrm>
            <a:off x="609600" y="1145032"/>
            <a:ext cx="10972800" cy="182880"/>
          </a:xfrm>
          <a:prstGeom prst="rect">
            <a:avLst/>
          </a:prstGeom>
        </p:spPr>
        <p:txBody>
          <a:bodyPr lIns="0" tIns="0" rIns="0" bIns="0"/>
          <a:lstStyle>
            <a:lvl1pPr>
              <a:defRPr sz="1200" i="1"/>
            </a:lvl1pPr>
          </a:lstStyle>
          <a:p>
            <a:pPr lvl="0"/>
            <a:r>
              <a:rPr lang="en-US" dirty="0"/>
              <a:t>Subtitle Arial Italic 12</a:t>
            </a:r>
          </a:p>
        </p:txBody>
      </p:sp>
    </p:spTree>
    <p:extLst>
      <p:ext uri="{BB962C8B-B14F-4D97-AF65-F5344CB8AC3E}">
        <p14:creationId xmlns:p14="http://schemas.microsoft.com/office/powerpoint/2010/main" val="1105245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141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andard Page_SB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lvl1pPr>
          </a:lstStyle>
          <a:p>
            <a:r>
              <a:rPr lang="en-US" dirty="0"/>
              <a:t>Page Title</a:t>
            </a:r>
          </a:p>
        </p:txBody>
      </p:sp>
      <p:sp>
        <p:nvSpPr>
          <p:cNvPr id="7" name="Content Placeholder 6"/>
          <p:cNvSpPr>
            <a:spLocks noGrp="1"/>
          </p:cNvSpPr>
          <p:nvPr>
            <p:ph sz="quarter" idx="10" hasCustomPrompt="1"/>
          </p:nvPr>
        </p:nvSpPr>
        <p:spPr>
          <a:xfrm>
            <a:off x="609601" y="1527048"/>
            <a:ext cx="5346699" cy="1231106"/>
          </a:xfrm>
          <a:prstGeom prst="rect">
            <a:avLst/>
          </a:prstGeom>
        </p:spPr>
        <p:txBody>
          <a:bodyPr lIns="0" tIns="0" rIns="0" bIns="0"/>
          <a:lstStyle>
            <a:lvl1pPr>
              <a:defRPr sz="1200"/>
            </a:lvl1pPr>
          </a:lstStyle>
          <a:p>
            <a:pPr lvl="0"/>
            <a:r>
              <a:rPr lang="en-US" dirty="0"/>
              <a:t>Click to edit text.</a:t>
            </a:r>
          </a:p>
        </p:txBody>
      </p:sp>
      <p:sp>
        <p:nvSpPr>
          <p:cNvPr id="4" name="Text Placeholder 3">
            <a:extLst>
              <a:ext uri="{FF2B5EF4-FFF2-40B4-BE49-F238E27FC236}">
                <a16:creationId xmlns:a16="http://schemas.microsoft.com/office/drawing/2014/main" id="{716650B1-1095-5A46-896C-45E569F94BAC}"/>
              </a:ext>
            </a:extLst>
          </p:cNvPr>
          <p:cNvSpPr>
            <a:spLocks noGrp="1"/>
          </p:cNvSpPr>
          <p:nvPr>
            <p:ph type="body" sz="quarter" idx="11" hasCustomPrompt="1"/>
          </p:nvPr>
        </p:nvSpPr>
        <p:spPr>
          <a:xfrm>
            <a:off x="609600" y="914401"/>
            <a:ext cx="5364480" cy="182880"/>
          </a:xfrm>
          <a:prstGeom prst="rect">
            <a:avLst/>
          </a:prstGeom>
        </p:spPr>
        <p:txBody>
          <a:bodyPr lIns="0" tIns="0" rIns="0" bIns="0"/>
          <a:lstStyle>
            <a:lvl1pPr>
              <a:defRPr sz="1400"/>
            </a:lvl1pPr>
          </a:lstStyle>
          <a:p>
            <a:pPr lvl="0"/>
            <a:r>
              <a:rPr lang="en-US" dirty="0"/>
              <a:t>Figure Title Arial 14</a:t>
            </a:r>
          </a:p>
        </p:txBody>
      </p:sp>
      <p:sp>
        <p:nvSpPr>
          <p:cNvPr id="6" name="Text Placeholder 5">
            <a:extLst>
              <a:ext uri="{FF2B5EF4-FFF2-40B4-BE49-F238E27FC236}">
                <a16:creationId xmlns:a16="http://schemas.microsoft.com/office/drawing/2014/main" id="{B47FD8CA-D75A-6447-A179-C9DD8DF1CEE6}"/>
              </a:ext>
            </a:extLst>
          </p:cNvPr>
          <p:cNvSpPr>
            <a:spLocks noGrp="1"/>
          </p:cNvSpPr>
          <p:nvPr>
            <p:ph type="body" sz="quarter" idx="12" hasCustomPrompt="1"/>
          </p:nvPr>
        </p:nvSpPr>
        <p:spPr>
          <a:xfrm>
            <a:off x="609600" y="1145032"/>
            <a:ext cx="5364480" cy="182880"/>
          </a:xfrm>
          <a:prstGeom prst="rect">
            <a:avLst/>
          </a:prstGeom>
        </p:spPr>
        <p:txBody>
          <a:bodyPr lIns="0" tIns="0" rIns="0" bIns="0"/>
          <a:lstStyle>
            <a:lvl1pPr>
              <a:defRPr sz="1200" i="1"/>
            </a:lvl1pPr>
          </a:lstStyle>
          <a:p>
            <a:pPr lvl="0"/>
            <a:r>
              <a:rPr lang="en-US" dirty="0"/>
              <a:t>Subtitle Arial Italic 12</a:t>
            </a:r>
          </a:p>
        </p:txBody>
      </p:sp>
      <p:sp>
        <p:nvSpPr>
          <p:cNvPr id="8" name="Content Placeholder 6">
            <a:extLst>
              <a:ext uri="{FF2B5EF4-FFF2-40B4-BE49-F238E27FC236}">
                <a16:creationId xmlns:a16="http://schemas.microsoft.com/office/drawing/2014/main" id="{8C57861E-DD5F-724D-BB46-31BE24D739BE}"/>
              </a:ext>
            </a:extLst>
          </p:cNvPr>
          <p:cNvSpPr>
            <a:spLocks noGrp="1"/>
          </p:cNvSpPr>
          <p:nvPr>
            <p:ph sz="quarter" idx="13" hasCustomPrompt="1"/>
          </p:nvPr>
        </p:nvSpPr>
        <p:spPr>
          <a:xfrm>
            <a:off x="6278880" y="1527048"/>
            <a:ext cx="5346699" cy="1231106"/>
          </a:xfrm>
          <a:prstGeom prst="rect">
            <a:avLst/>
          </a:prstGeom>
        </p:spPr>
        <p:txBody>
          <a:bodyPr lIns="0" tIns="0" rIns="0" bIns="0"/>
          <a:lstStyle>
            <a:lvl1pPr>
              <a:defRPr sz="1200"/>
            </a:lvl1pPr>
          </a:lstStyle>
          <a:p>
            <a:pPr lvl="0"/>
            <a:r>
              <a:rPr lang="en-US" dirty="0"/>
              <a:t>Click to edit text.</a:t>
            </a:r>
          </a:p>
        </p:txBody>
      </p:sp>
      <p:sp>
        <p:nvSpPr>
          <p:cNvPr id="9" name="Text Placeholder 3">
            <a:extLst>
              <a:ext uri="{FF2B5EF4-FFF2-40B4-BE49-F238E27FC236}">
                <a16:creationId xmlns:a16="http://schemas.microsoft.com/office/drawing/2014/main" id="{CD3BA6B5-55DF-AD4A-AEAE-67978209827B}"/>
              </a:ext>
            </a:extLst>
          </p:cNvPr>
          <p:cNvSpPr>
            <a:spLocks noGrp="1"/>
          </p:cNvSpPr>
          <p:nvPr>
            <p:ph type="body" sz="quarter" idx="14" hasCustomPrompt="1"/>
          </p:nvPr>
        </p:nvSpPr>
        <p:spPr>
          <a:xfrm>
            <a:off x="6278880" y="914401"/>
            <a:ext cx="5364480" cy="182880"/>
          </a:xfrm>
          <a:prstGeom prst="rect">
            <a:avLst/>
          </a:prstGeom>
        </p:spPr>
        <p:txBody>
          <a:bodyPr lIns="0" tIns="0" rIns="0" bIns="0"/>
          <a:lstStyle>
            <a:lvl1pPr>
              <a:defRPr sz="1400"/>
            </a:lvl1pPr>
          </a:lstStyle>
          <a:p>
            <a:pPr lvl="0"/>
            <a:r>
              <a:rPr lang="en-US" dirty="0"/>
              <a:t>Figure Title Arial 14</a:t>
            </a:r>
          </a:p>
        </p:txBody>
      </p:sp>
      <p:sp>
        <p:nvSpPr>
          <p:cNvPr id="10" name="Text Placeholder 5">
            <a:extLst>
              <a:ext uri="{FF2B5EF4-FFF2-40B4-BE49-F238E27FC236}">
                <a16:creationId xmlns:a16="http://schemas.microsoft.com/office/drawing/2014/main" id="{418B1384-832C-7D41-89B8-3C0C9B166D9C}"/>
              </a:ext>
            </a:extLst>
          </p:cNvPr>
          <p:cNvSpPr>
            <a:spLocks noGrp="1"/>
          </p:cNvSpPr>
          <p:nvPr>
            <p:ph type="body" sz="quarter" idx="15" hasCustomPrompt="1"/>
          </p:nvPr>
        </p:nvSpPr>
        <p:spPr>
          <a:xfrm>
            <a:off x="6278880" y="1145032"/>
            <a:ext cx="5364480" cy="182880"/>
          </a:xfrm>
          <a:prstGeom prst="rect">
            <a:avLst/>
          </a:prstGeom>
        </p:spPr>
        <p:txBody>
          <a:bodyPr lIns="0" tIns="0" rIns="0" bIns="0"/>
          <a:lstStyle>
            <a:lvl1pPr>
              <a:defRPr sz="1200" i="1"/>
            </a:lvl1pPr>
          </a:lstStyle>
          <a:p>
            <a:pPr lvl="0"/>
            <a:r>
              <a:rPr lang="en-US" dirty="0"/>
              <a:t>Subtitle Arial Italic 12</a:t>
            </a:r>
          </a:p>
        </p:txBody>
      </p:sp>
    </p:spTree>
    <p:extLst>
      <p:ext uri="{BB962C8B-B14F-4D97-AF65-F5344CB8AC3E}">
        <p14:creationId xmlns:p14="http://schemas.microsoft.com/office/powerpoint/2010/main" val="16222683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tandard Page_OnTo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lvl1pPr>
          </a:lstStyle>
          <a:p>
            <a:r>
              <a:rPr lang="en-US" dirty="0"/>
              <a:t>Page Title</a:t>
            </a:r>
          </a:p>
        </p:txBody>
      </p:sp>
      <p:sp>
        <p:nvSpPr>
          <p:cNvPr id="7" name="Content Placeholder 6"/>
          <p:cNvSpPr>
            <a:spLocks noGrp="1"/>
          </p:cNvSpPr>
          <p:nvPr>
            <p:ph sz="quarter" idx="10" hasCustomPrompt="1"/>
          </p:nvPr>
        </p:nvSpPr>
        <p:spPr>
          <a:xfrm>
            <a:off x="609601" y="1524000"/>
            <a:ext cx="10955019" cy="1261586"/>
          </a:xfrm>
          <a:prstGeom prst="rect">
            <a:avLst/>
          </a:prstGeom>
        </p:spPr>
        <p:txBody>
          <a:bodyPr lIns="0" tIns="0" rIns="0" bIns="0"/>
          <a:lstStyle>
            <a:lvl1pPr>
              <a:defRPr sz="1200"/>
            </a:lvl1pPr>
          </a:lstStyle>
          <a:p>
            <a:pPr lvl="0"/>
            <a:r>
              <a:rPr lang="en-US" dirty="0"/>
              <a:t>Click to edit text.</a:t>
            </a:r>
          </a:p>
        </p:txBody>
      </p:sp>
      <p:sp>
        <p:nvSpPr>
          <p:cNvPr id="4" name="Text Placeholder 3">
            <a:extLst>
              <a:ext uri="{FF2B5EF4-FFF2-40B4-BE49-F238E27FC236}">
                <a16:creationId xmlns:a16="http://schemas.microsoft.com/office/drawing/2014/main" id="{716650B1-1095-5A46-896C-45E569F94BAC}"/>
              </a:ext>
            </a:extLst>
          </p:cNvPr>
          <p:cNvSpPr>
            <a:spLocks noGrp="1"/>
          </p:cNvSpPr>
          <p:nvPr>
            <p:ph type="body" sz="quarter" idx="11" hasCustomPrompt="1"/>
          </p:nvPr>
        </p:nvSpPr>
        <p:spPr>
          <a:xfrm>
            <a:off x="609599" y="914401"/>
            <a:ext cx="10991452" cy="182880"/>
          </a:xfrm>
          <a:prstGeom prst="rect">
            <a:avLst/>
          </a:prstGeom>
        </p:spPr>
        <p:txBody>
          <a:bodyPr lIns="0" tIns="0" rIns="0" bIns="0"/>
          <a:lstStyle>
            <a:lvl1pPr>
              <a:defRPr sz="1400"/>
            </a:lvl1pPr>
          </a:lstStyle>
          <a:p>
            <a:pPr lvl="0"/>
            <a:r>
              <a:rPr lang="en-US" dirty="0"/>
              <a:t>Figure Title Arial 14</a:t>
            </a:r>
          </a:p>
        </p:txBody>
      </p:sp>
      <p:sp>
        <p:nvSpPr>
          <p:cNvPr id="6" name="Text Placeholder 5">
            <a:extLst>
              <a:ext uri="{FF2B5EF4-FFF2-40B4-BE49-F238E27FC236}">
                <a16:creationId xmlns:a16="http://schemas.microsoft.com/office/drawing/2014/main" id="{B47FD8CA-D75A-6447-A179-C9DD8DF1CEE6}"/>
              </a:ext>
            </a:extLst>
          </p:cNvPr>
          <p:cNvSpPr>
            <a:spLocks noGrp="1"/>
          </p:cNvSpPr>
          <p:nvPr>
            <p:ph type="body" sz="quarter" idx="12" hasCustomPrompt="1"/>
          </p:nvPr>
        </p:nvSpPr>
        <p:spPr>
          <a:xfrm>
            <a:off x="609599" y="1145032"/>
            <a:ext cx="10991452" cy="182880"/>
          </a:xfrm>
          <a:prstGeom prst="rect">
            <a:avLst/>
          </a:prstGeom>
        </p:spPr>
        <p:txBody>
          <a:bodyPr lIns="0" tIns="0" rIns="0" bIns="0"/>
          <a:lstStyle>
            <a:lvl1pPr>
              <a:defRPr sz="1200" i="1"/>
            </a:lvl1pPr>
          </a:lstStyle>
          <a:p>
            <a:pPr lvl="0"/>
            <a:r>
              <a:rPr lang="en-US" dirty="0"/>
              <a:t>Subtitle Arial Italic 12</a:t>
            </a:r>
          </a:p>
        </p:txBody>
      </p:sp>
      <p:sp>
        <p:nvSpPr>
          <p:cNvPr id="8" name="Content Placeholder 6">
            <a:extLst>
              <a:ext uri="{FF2B5EF4-FFF2-40B4-BE49-F238E27FC236}">
                <a16:creationId xmlns:a16="http://schemas.microsoft.com/office/drawing/2014/main" id="{8C57861E-DD5F-724D-BB46-31BE24D739BE}"/>
              </a:ext>
            </a:extLst>
          </p:cNvPr>
          <p:cNvSpPr>
            <a:spLocks noGrp="1"/>
          </p:cNvSpPr>
          <p:nvPr>
            <p:ph sz="quarter" idx="13" hasCustomPrompt="1"/>
          </p:nvPr>
        </p:nvSpPr>
        <p:spPr>
          <a:xfrm>
            <a:off x="627381" y="4267200"/>
            <a:ext cx="10955019" cy="1317758"/>
          </a:xfrm>
          <a:prstGeom prst="rect">
            <a:avLst/>
          </a:prstGeom>
        </p:spPr>
        <p:txBody>
          <a:bodyPr lIns="0" tIns="0" rIns="0" bIns="0"/>
          <a:lstStyle>
            <a:lvl1pPr>
              <a:defRPr sz="1200"/>
            </a:lvl1pPr>
          </a:lstStyle>
          <a:p>
            <a:pPr lvl="0"/>
            <a:r>
              <a:rPr lang="en-US" dirty="0"/>
              <a:t>Click to edit text.</a:t>
            </a:r>
          </a:p>
        </p:txBody>
      </p:sp>
      <p:sp>
        <p:nvSpPr>
          <p:cNvPr id="9" name="Text Placeholder 3">
            <a:extLst>
              <a:ext uri="{FF2B5EF4-FFF2-40B4-BE49-F238E27FC236}">
                <a16:creationId xmlns:a16="http://schemas.microsoft.com/office/drawing/2014/main" id="{CD3BA6B5-55DF-AD4A-AEAE-67978209827B}"/>
              </a:ext>
            </a:extLst>
          </p:cNvPr>
          <p:cNvSpPr>
            <a:spLocks noGrp="1"/>
          </p:cNvSpPr>
          <p:nvPr>
            <p:ph type="body" sz="quarter" idx="14" hasCustomPrompt="1"/>
          </p:nvPr>
        </p:nvSpPr>
        <p:spPr>
          <a:xfrm>
            <a:off x="609601" y="3657600"/>
            <a:ext cx="10991452" cy="182880"/>
          </a:xfrm>
          <a:prstGeom prst="rect">
            <a:avLst/>
          </a:prstGeom>
        </p:spPr>
        <p:txBody>
          <a:bodyPr lIns="0" tIns="0" rIns="0" bIns="0"/>
          <a:lstStyle>
            <a:lvl1pPr>
              <a:defRPr sz="1400"/>
            </a:lvl1pPr>
          </a:lstStyle>
          <a:p>
            <a:pPr lvl="0"/>
            <a:r>
              <a:rPr lang="en-US" dirty="0"/>
              <a:t>Figure Title Arial 14</a:t>
            </a:r>
          </a:p>
        </p:txBody>
      </p:sp>
      <p:sp>
        <p:nvSpPr>
          <p:cNvPr id="10" name="Text Placeholder 5">
            <a:extLst>
              <a:ext uri="{FF2B5EF4-FFF2-40B4-BE49-F238E27FC236}">
                <a16:creationId xmlns:a16="http://schemas.microsoft.com/office/drawing/2014/main" id="{418B1384-832C-7D41-89B8-3C0C9B166D9C}"/>
              </a:ext>
            </a:extLst>
          </p:cNvPr>
          <p:cNvSpPr>
            <a:spLocks noGrp="1"/>
          </p:cNvSpPr>
          <p:nvPr>
            <p:ph type="body" sz="quarter" idx="15" hasCustomPrompt="1"/>
          </p:nvPr>
        </p:nvSpPr>
        <p:spPr>
          <a:xfrm>
            <a:off x="627381" y="3888232"/>
            <a:ext cx="10991452" cy="182880"/>
          </a:xfrm>
          <a:prstGeom prst="rect">
            <a:avLst/>
          </a:prstGeom>
        </p:spPr>
        <p:txBody>
          <a:bodyPr lIns="0" tIns="0" rIns="0" bIns="0"/>
          <a:lstStyle>
            <a:lvl1pPr>
              <a:defRPr sz="1200" i="1"/>
            </a:lvl1pPr>
          </a:lstStyle>
          <a:p>
            <a:pPr lvl="0"/>
            <a:r>
              <a:rPr lang="en-US" dirty="0"/>
              <a:t>Subtitle Arial Italic 12</a:t>
            </a:r>
          </a:p>
        </p:txBody>
      </p:sp>
    </p:spTree>
    <p:extLst>
      <p:ext uri="{BB962C8B-B14F-4D97-AF65-F5344CB8AC3E}">
        <p14:creationId xmlns:p14="http://schemas.microsoft.com/office/powerpoint/2010/main" val="910024676"/>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tandard Page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lvl1pPr>
          </a:lstStyle>
          <a:p>
            <a:r>
              <a:rPr lang="en-US" dirty="0"/>
              <a:t>Page Title</a:t>
            </a:r>
          </a:p>
        </p:txBody>
      </p:sp>
      <p:sp>
        <p:nvSpPr>
          <p:cNvPr id="4" name="Text Placeholder 3">
            <a:extLst>
              <a:ext uri="{FF2B5EF4-FFF2-40B4-BE49-F238E27FC236}">
                <a16:creationId xmlns:a16="http://schemas.microsoft.com/office/drawing/2014/main" id="{716650B1-1095-5A46-896C-45E569F94BAC}"/>
              </a:ext>
            </a:extLst>
          </p:cNvPr>
          <p:cNvSpPr>
            <a:spLocks noGrp="1"/>
          </p:cNvSpPr>
          <p:nvPr>
            <p:ph type="body" sz="quarter" idx="11" hasCustomPrompt="1"/>
          </p:nvPr>
        </p:nvSpPr>
        <p:spPr>
          <a:xfrm>
            <a:off x="609600" y="914401"/>
            <a:ext cx="10972800" cy="182880"/>
          </a:xfrm>
          <a:prstGeom prst="rect">
            <a:avLst/>
          </a:prstGeom>
        </p:spPr>
        <p:txBody>
          <a:bodyPr lIns="0" tIns="0" rIns="0" bIns="0"/>
          <a:lstStyle>
            <a:lvl1pPr>
              <a:defRPr sz="1400"/>
            </a:lvl1pPr>
          </a:lstStyle>
          <a:p>
            <a:pPr lvl="0"/>
            <a:r>
              <a:rPr lang="en-US" dirty="0"/>
              <a:t>Figure Title Arial 14</a:t>
            </a:r>
          </a:p>
        </p:txBody>
      </p:sp>
      <p:sp>
        <p:nvSpPr>
          <p:cNvPr id="6" name="Text Placeholder 5">
            <a:extLst>
              <a:ext uri="{FF2B5EF4-FFF2-40B4-BE49-F238E27FC236}">
                <a16:creationId xmlns:a16="http://schemas.microsoft.com/office/drawing/2014/main" id="{B47FD8CA-D75A-6447-A179-C9DD8DF1CEE6}"/>
              </a:ext>
            </a:extLst>
          </p:cNvPr>
          <p:cNvSpPr>
            <a:spLocks noGrp="1"/>
          </p:cNvSpPr>
          <p:nvPr>
            <p:ph type="body" sz="quarter" idx="12" hasCustomPrompt="1"/>
          </p:nvPr>
        </p:nvSpPr>
        <p:spPr>
          <a:xfrm>
            <a:off x="609600" y="1124712"/>
            <a:ext cx="10972800" cy="182880"/>
          </a:xfrm>
          <a:prstGeom prst="rect">
            <a:avLst/>
          </a:prstGeom>
        </p:spPr>
        <p:txBody>
          <a:bodyPr lIns="0" tIns="0" rIns="0" bIns="0"/>
          <a:lstStyle>
            <a:lvl1pPr>
              <a:defRPr sz="1200" i="1"/>
            </a:lvl1pPr>
          </a:lstStyle>
          <a:p>
            <a:pPr lvl="0"/>
            <a:r>
              <a:rPr lang="en-US" dirty="0"/>
              <a:t>Subtitle Arial Italic 12</a:t>
            </a:r>
          </a:p>
        </p:txBody>
      </p:sp>
      <p:sp>
        <p:nvSpPr>
          <p:cNvPr id="5" name="Text Placeholder 4">
            <a:extLst>
              <a:ext uri="{FF2B5EF4-FFF2-40B4-BE49-F238E27FC236}">
                <a16:creationId xmlns:a16="http://schemas.microsoft.com/office/drawing/2014/main" id="{3527F989-F338-364C-AA3E-432C265112D7}"/>
              </a:ext>
            </a:extLst>
          </p:cNvPr>
          <p:cNvSpPr>
            <a:spLocks noGrp="1"/>
          </p:cNvSpPr>
          <p:nvPr>
            <p:ph type="body" sz="quarter" idx="13"/>
          </p:nvPr>
        </p:nvSpPr>
        <p:spPr>
          <a:xfrm>
            <a:off x="609600" y="1529533"/>
            <a:ext cx="10972800" cy="1077218"/>
          </a:xfrm>
          <a:prstGeom prst="rect">
            <a:avLst/>
          </a:prstGeom>
        </p:spPr>
        <p:txBody>
          <a:bodyPr lIns="0" tIns="0" rIns="0" bIns="0"/>
          <a:lstStyle>
            <a:lvl1pPr marL="91440" indent="-91440">
              <a:spcAft>
                <a:spcPts val="600"/>
              </a:spcAft>
              <a:buFont typeface="Arial" panose="020B0604020202020204" pitchFamily="34" charset="0"/>
              <a:buChar char="•"/>
              <a:defRPr sz="1200"/>
            </a:lvl1pPr>
            <a:lvl2pPr marL="201168" indent="-91440">
              <a:spcAft>
                <a:spcPts val="600"/>
              </a:spcAft>
              <a:defRPr sz="1200"/>
            </a:lvl2pPr>
            <a:lvl3pPr marL="292608" indent="-91440">
              <a:spcAft>
                <a:spcPts val="600"/>
              </a:spcAft>
              <a:defRPr sz="1200"/>
            </a:lvl3pPr>
            <a:lvl4pPr marL="393192" indent="-91440">
              <a:spcAft>
                <a:spcPts val="600"/>
              </a:spcAft>
              <a:defRPr sz="1200"/>
            </a:lvl4pPr>
            <a:lvl5pPr marL="475488" indent="-91440">
              <a:spcAft>
                <a:spcPts val="6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1221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ag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F0BC-4E38-0C40-BB27-29D9E004FA24}"/>
              </a:ext>
            </a:extLst>
          </p:cNvPr>
          <p:cNvSpPr>
            <a:spLocks noGrp="1"/>
          </p:cNvSpPr>
          <p:nvPr>
            <p:ph type="title" hasCustomPrompt="1"/>
          </p:nvPr>
        </p:nvSpPr>
        <p:spPr/>
        <p:txBody>
          <a:bodyPr/>
          <a:lstStyle>
            <a:lvl1pPr>
              <a:defRPr sz="2400"/>
            </a:lvl1pPr>
          </a:lstStyle>
          <a:p>
            <a:r>
              <a:rPr lang="en-US" dirty="0"/>
              <a:t>Page Title</a:t>
            </a:r>
          </a:p>
        </p:txBody>
      </p:sp>
    </p:spTree>
    <p:extLst>
      <p:ext uri="{BB962C8B-B14F-4D97-AF65-F5344CB8AC3E}">
        <p14:creationId xmlns:p14="http://schemas.microsoft.com/office/powerpoint/2010/main" val="33258922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PR Legal Pag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929951-22BE-BE4E-A2A1-716DD99EB81C}"/>
              </a:ext>
            </a:extLst>
          </p:cNvPr>
          <p:cNvSpPr txBox="1"/>
          <p:nvPr userDrawn="1"/>
        </p:nvSpPr>
        <p:spPr>
          <a:xfrm>
            <a:off x="609600" y="2464457"/>
            <a:ext cx="10972800" cy="3924151"/>
          </a:xfrm>
          <a:prstGeom prst="rect">
            <a:avLst/>
          </a:prstGeom>
          <a:noFill/>
        </p:spPr>
        <p:txBody>
          <a:bodyPr wrap="square" lIns="0" tIns="0" rIns="0" bIns="0" rtlCol="0" anchor="b" anchorCtr="0">
            <a:spAutoFit/>
          </a:bodyPr>
          <a:lstStyle/>
          <a:p>
            <a:pPr marL="0" indent="0">
              <a:buNone/>
            </a:pPr>
            <a:r>
              <a:rPr lang="en-US" sz="1000" dirty="0"/>
              <a:t>At Gartner, antitrust compliance is the responsibility of every peer activity participant.  As such, it is the obligation of each participant in this peer activity to comply at all times with all applicable antitrust laws, and to refrain from engaging in any anticompetitive conduct. This includes, but is not limited to, the following:</a:t>
            </a:r>
          </a:p>
          <a:p>
            <a:pPr marL="0" indent="0">
              <a:buNone/>
            </a:pPr>
            <a:endParaRPr lang="en-US" sz="1000" dirty="0"/>
          </a:p>
          <a:p>
            <a:pPr marL="171450" indent="-171450">
              <a:spcAft>
                <a:spcPts val="600"/>
              </a:spcAft>
              <a:buFont typeface="Arial" panose="020B0604020202020204" pitchFamily="34" charset="0"/>
              <a:buChar char="•"/>
            </a:pPr>
            <a:r>
              <a:rPr lang="en-US" sz="1000" dirty="0"/>
              <a:t>Discussing or actively setting prices or production capacity.</a:t>
            </a:r>
          </a:p>
          <a:p>
            <a:pPr marL="171450" indent="-171450">
              <a:spcAft>
                <a:spcPts val="600"/>
              </a:spcAft>
              <a:buFont typeface="Arial" panose="020B0604020202020204" pitchFamily="34" charset="0"/>
              <a:buChar char="•"/>
            </a:pPr>
            <a:r>
              <a:rPr lang="en-US" sz="1000" dirty="0"/>
              <a:t>Discussing or disclosing customer-specific information.</a:t>
            </a:r>
          </a:p>
          <a:p>
            <a:pPr marL="171450" indent="-171450">
              <a:spcAft>
                <a:spcPts val="600"/>
              </a:spcAft>
              <a:buFont typeface="Arial" panose="020B0604020202020204" pitchFamily="34" charset="0"/>
              <a:buChar char="•"/>
            </a:pPr>
            <a:r>
              <a:rPr lang="en-US" sz="1000" dirty="0"/>
              <a:t>Discussing or actively dividing or allocating markets or customers.</a:t>
            </a:r>
          </a:p>
          <a:p>
            <a:pPr marL="171450" indent="-171450">
              <a:spcAft>
                <a:spcPts val="600"/>
              </a:spcAft>
              <a:buFont typeface="Arial" panose="020B0604020202020204" pitchFamily="34" charset="0"/>
              <a:buChar char="•"/>
            </a:pPr>
            <a:r>
              <a:rPr lang="en-US" sz="1000" dirty="0"/>
              <a:t>Discussing or actively engaging in boycotts or refusals to deal.</a:t>
            </a:r>
          </a:p>
          <a:p>
            <a:pPr marL="171450" indent="-171450">
              <a:spcAft>
                <a:spcPts val="600"/>
              </a:spcAft>
              <a:buFont typeface="Arial" panose="020B0604020202020204" pitchFamily="34" charset="0"/>
              <a:buChar char="•"/>
            </a:pPr>
            <a:r>
              <a:rPr lang="en-US" sz="1000" dirty="0"/>
              <a:t>Discussing or taking joint action against a customer, supplier, distributor, or competitor.</a:t>
            </a:r>
          </a:p>
          <a:p>
            <a:endParaRPr lang="en-US" sz="1000" dirty="0"/>
          </a:p>
          <a:p>
            <a:pPr marL="0" indent="0">
              <a:buNone/>
            </a:pPr>
            <a:r>
              <a:rPr lang="en-US" sz="1000" dirty="0"/>
              <a:t>Please note the above list is not comprehensive, and that your approach to mitigating antitrust risk will vary depending on the nature of the situation and the discussions. Participants who have any questions in this regard should consult their own legal counsel.</a:t>
            </a:r>
          </a:p>
          <a:p>
            <a:pPr marL="0" indent="0">
              <a:buNone/>
            </a:pPr>
            <a:endParaRPr lang="en-US" sz="1000" dirty="0"/>
          </a:p>
          <a:p>
            <a:pPr marL="0" indent="0">
              <a:buNone/>
            </a:pPr>
            <a:r>
              <a:rPr lang="en-US" sz="1000" dirty="0"/>
              <a:t>Gartner assumes no responsibility for ensuring that discussions conducted during peer activities are appropriate and are not in violation of antitrust or competition law.</a:t>
            </a:r>
          </a:p>
          <a:p>
            <a:pPr marL="0" indent="0">
              <a:buNone/>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sz="1000" dirty="0">
                <a:latin typeface="Arial" panose="020B0604020202020204" pitchFamily="34" charset="0"/>
                <a:ea typeface="Calibri" panose="020F0502020204030204" pitchFamily="34" charset="0"/>
                <a:cs typeface="Times New Roman" panose="02020603050405020304" pitchFamily="18" charset="0"/>
              </a:rPr>
              <a:t>For further guidance, please see Gartner’s complete policy at</a:t>
            </a:r>
            <a:r>
              <a:rPr lang="en-US" altLang="ko-KR" sz="1000" dirty="0">
                <a:latin typeface="Arial" panose="020B0604020202020204" pitchFamily="34" charset="0"/>
              </a:rPr>
              <a:t> </a:t>
            </a:r>
            <a:r>
              <a:rPr lang="en-US" altLang="ko-KR" sz="1000" dirty="0">
                <a:solidFill>
                  <a:srgbClr val="000000"/>
                </a:solidFill>
                <a:latin typeface="Arial" panose="020B0604020202020204" pitchFamily="34" charset="0"/>
                <a:ea typeface="Calibri" panose="020F0502020204030204" pitchFamily="34" charset="0"/>
                <a:cs typeface="Times New Roman" panose="02020603050405020304" pitchFamily="18" charset="0"/>
                <a:hlinkClick r:id="rId2"/>
              </a:rPr>
              <a:t>https://www.gartner.com/en/about/policies/antitrust-guideline</a:t>
            </a:r>
            <a:r>
              <a:rPr lang="en-US" altLang="ko-KR" sz="1000" dirty="0">
                <a:latin typeface="Arial" panose="020B0604020202020204" pitchFamily="34" charset="0"/>
                <a:ea typeface="Calibri" panose="020F0502020204030204" pitchFamily="34" charset="0"/>
                <a:cs typeface="Times New Roman" panose="02020603050405020304" pitchFamily="18" charset="0"/>
                <a:hlinkClick r:id="rId2"/>
              </a:rPr>
              <a:t>s</a:t>
            </a:r>
            <a:r>
              <a:rPr lang="en-US" altLang="ko-KR" sz="1000" dirty="0">
                <a:latin typeface="Arial" panose="020B0604020202020204" pitchFamily="34" charset="0"/>
                <a:ea typeface="Calibri" panose="020F0502020204030204" pitchFamily="34" charset="0"/>
                <a:cs typeface="Times New Roman" panose="02020603050405020304" pitchFamily="18" charset="0"/>
              </a:rPr>
              <a:t>.</a:t>
            </a:r>
          </a:p>
          <a:p>
            <a:pPr marL="0" indent="0">
              <a:buNone/>
            </a:pPr>
            <a:br>
              <a:rPr lang="en-US" sz="1000" dirty="0"/>
            </a:br>
            <a:endParaRPr lang="en-US" sz="1000" dirty="0"/>
          </a:p>
          <a:p>
            <a:r>
              <a:rPr lang="en-US" sz="1000" dirty="0"/>
              <a:t>© 2019 Gartner, Inc. and/or its affiliates. All rights reserved. Gartner is a registered trademark of Gartner, Inc. and its affiliates. This publication </a:t>
            </a:r>
            <a:br>
              <a:rPr lang="en-US" sz="1000" dirty="0"/>
            </a:br>
            <a:r>
              <a:rPr lang="en-US" sz="1000" dirty="0"/>
              <a:t>may not be reproduced or distributed in any form without Gartner’s prior written permission. It consists of the opinions of Gartner’s research organization, which should not be construed as statements of fact. While the information contained in this publication has been obtained from sources believed to be reliable, Gartner disclaims all warranties as to the accuracy, completeness or adequacy of such information. Although Gartner research may address legal and financial issues, Gartner does not provide legal or investment advice and its research should not be construed or used as such. Your access and use of this publication are governed by </a:t>
            </a:r>
            <a:r>
              <a:rPr lang="en-US" sz="1000" dirty="0">
                <a:hlinkClick r:id="rId3"/>
              </a:rPr>
              <a:t>Gartner’s Usage Policy</a:t>
            </a:r>
            <a:r>
              <a:rPr lang="en-US" sz="1000" dirty="0"/>
              <a:t>. Gartner prides itself on its reputation for independence and objectivity. Its research is produced independently by its research organization without input or influence from any third party. For further information, see “</a:t>
            </a:r>
            <a:r>
              <a:rPr lang="en-US" sz="1000" dirty="0">
                <a:hlinkClick r:id="rId4"/>
              </a:rPr>
              <a:t>Guiding Principles on Independence and Objectivity</a:t>
            </a:r>
            <a:r>
              <a:rPr lang="en-US" sz="1000" dirty="0"/>
              <a:t>.”</a:t>
            </a:r>
          </a:p>
        </p:txBody>
      </p:sp>
      <p:sp>
        <p:nvSpPr>
          <p:cNvPr id="5" name="Title 1">
            <a:extLst>
              <a:ext uri="{FF2B5EF4-FFF2-40B4-BE49-F238E27FC236}">
                <a16:creationId xmlns:a16="http://schemas.microsoft.com/office/drawing/2014/main" id="{DB40B643-7881-4E45-890D-25596C3A08FD}"/>
              </a:ext>
            </a:extLst>
          </p:cNvPr>
          <p:cNvSpPr txBox="1">
            <a:spLocks/>
          </p:cNvSpPr>
          <p:nvPr userDrawn="1"/>
        </p:nvSpPr>
        <p:spPr>
          <a:xfrm>
            <a:off x="609601" y="457200"/>
            <a:ext cx="10972800" cy="228600"/>
          </a:xfrm>
          <a:prstGeom prst="rect">
            <a:avLst/>
          </a:prstGeom>
        </p:spPr>
        <p:txBody>
          <a:bodyPr vert="horz" wrap="square" lIns="0" tIns="0" rIns="0" bIns="0" rtlCol="0" anchor="t" anchorCtr="0">
            <a:noAutofit/>
          </a:bodyPr>
          <a:lstStyle>
            <a:lvl1pPr algn="l" defTabSz="685800" rtl="0" eaLnBrk="1" latinLnBrk="0" hangingPunct="1">
              <a:lnSpc>
                <a:spcPct val="90000"/>
              </a:lnSpc>
              <a:spcBef>
                <a:spcPct val="0"/>
              </a:spcBef>
              <a:spcAft>
                <a:spcPts val="900"/>
              </a:spcAft>
              <a:buNone/>
              <a:defRPr sz="2400" kern="1200">
                <a:solidFill>
                  <a:schemeClr val="tx2"/>
                </a:solidFill>
                <a:latin typeface="+mj-lt"/>
                <a:ea typeface="+mj-ea"/>
                <a:cs typeface="+mj-cs"/>
              </a:defRPr>
            </a:lvl1pPr>
          </a:lstStyle>
          <a:p>
            <a:r>
              <a:rPr lang="en-US" sz="2400" dirty="0"/>
              <a:t>Gartner Antitrust Compliance Statement </a:t>
            </a:r>
          </a:p>
        </p:txBody>
      </p:sp>
    </p:spTree>
    <p:extLst>
      <p:ext uri="{BB962C8B-B14F-4D97-AF65-F5344CB8AC3E}">
        <p14:creationId xmlns:p14="http://schemas.microsoft.com/office/powerpoint/2010/main" val="24824849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PPR Legal Pag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929951-22BE-BE4E-A2A1-716DD99EB81C}"/>
              </a:ext>
            </a:extLst>
          </p:cNvPr>
          <p:cNvSpPr txBox="1"/>
          <p:nvPr userDrawn="1"/>
        </p:nvSpPr>
        <p:spPr>
          <a:xfrm>
            <a:off x="609600" y="1201056"/>
            <a:ext cx="10972800" cy="615553"/>
          </a:xfrm>
          <a:prstGeom prst="rect">
            <a:avLst/>
          </a:prstGeom>
          <a:noFill/>
        </p:spPr>
        <p:txBody>
          <a:bodyPr wrap="square" lIns="0" tIns="0" rIns="0" bIns="0" rtlCol="0" anchor="b" anchorCtr="0">
            <a:spAutoFit/>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1000" noProof="0" dirty="0"/>
              <a:t>Guidelines: Review the meeting agenda; ensure that your discussions during the meeting adhere to the agenda; if at any time you feel the discussion is heading in a direction that may violate antitrust law please alert the moderator; if the moderator fails to take action, participants are within their rights to leave the meeting.</a:t>
            </a:r>
          </a:p>
          <a:p>
            <a:pPr marL="0" marR="0" indent="0" algn="l" defTabSz="914400" rtl="0" eaLnBrk="1" fontAlgn="auto" latinLnBrk="0" hangingPunct="1">
              <a:lnSpc>
                <a:spcPct val="100000"/>
              </a:lnSpc>
              <a:spcAft>
                <a:spcPts val="0"/>
              </a:spcAft>
              <a:buClrTx/>
              <a:buSzTx/>
              <a:buFontTx/>
              <a:buNone/>
              <a:tabLst/>
              <a:defRPr/>
            </a:pPr>
            <a:br>
              <a:rPr lang="en-US" sz="1000" noProof="0" dirty="0"/>
            </a:br>
            <a:r>
              <a:rPr lang="en-US" sz="1000" noProof="0" dirty="0"/>
              <a:t>Consult the matrix below for a summary of key topics that should be avoided when participating in discussions:</a:t>
            </a:r>
          </a:p>
        </p:txBody>
      </p:sp>
      <p:graphicFrame>
        <p:nvGraphicFramePr>
          <p:cNvPr id="5" name="Table 4">
            <a:extLst>
              <a:ext uri="{FF2B5EF4-FFF2-40B4-BE49-F238E27FC236}">
                <a16:creationId xmlns:a16="http://schemas.microsoft.com/office/drawing/2014/main" id="{85D257C1-64C6-B04B-9C15-155096836354}"/>
              </a:ext>
            </a:extLst>
          </p:cNvPr>
          <p:cNvGraphicFramePr>
            <a:graphicFrameLocks noGrp="1"/>
          </p:cNvGraphicFramePr>
          <p:nvPr userDrawn="1"/>
        </p:nvGraphicFramePr>
        <p:xfrm>
          <a:off x="661851" y="1988616"/>
          <a:ext cx="10868299" cy="4412184"/>
        </p:xfrm>
        <a:graphic>
          <a:graphicData uri="http://schemas.openxmlformats.org/drawingml/2006/table">
            <a:tbl>
              <a:tblPr/>
              <a:tblGrid>
                <a:gridCol w="2062965">
                  <a:extLst>
                    <a:ext uri="{9D8B030D-6E8A-4147-A177-3AD203B41FA5}">
                      <a16:colId xmlns:a16="http://schemas.microsoft.com/office/drawing/2014/main" val="104427176"/>
                    </a:ext>
                  </a:extLst>
                </a:gridCol>
                <a:gridCol w="8805333">
                  <a:extLst>
                    <a:ext uri="{9D8B030D-6E8A-4147-A177-3AD203B41FA5}">
                      <a16:colId xmlns:a16="http://schemas.microsoft.com/office/drawing/2014/main" val="3391611847"/>
                    </a:ext>
                  </a:extLst>
                </a:gridCol>
              </a:tblGrid>
              <a:tr h="287582">
                <a:tc>
                  <a:txBody>
                    <a:bodyPr/>
                    <a:lstStyle/>
                    <a:p>
                      <a:pPr rtl="0" fontAlgn="t">
                        <a:spcBef>
                          <a:spcPts val="0"/>
                        </a:spcBef>
                        <a:spcAft>
                          <a:spcPts val="0"/>
                        </a:spcAft>
                      </a:pPr>
                      <a:r>
                        <a:rPr lang="en-US" sz="1000" b="1" i="0" u="none" strike="noStrike" dirty="0">
                          <a:solidFill>
                            <a:srgbClr val="FFFFFF"/>
                          </a:solidFill>
                          <a:effectLst/>
                          <a:latin typeface="Arial" panose="020B0604020202020204" pitchFamily="34" charset="0"/>
                        </a:rPr>
                        <a:t>Subject</a:t>
                      </a:r>
                      <a:endParaRPr lang="en-US" sz="1000" b="1" dirty="0">
                        <a:effectLst/>
                      </a:endParaRPr>
                    </a:p>
                  </a:txBody>
                  <a:tcPr marL="58991" marR="58991" marT="44243" marB="44243">
                    <a:lnL>
                      <a:noFill/>
                    </a:lnL>
                    <a:lnR>
                      <a:noFill/>
                    </a:lnR>
                    <a:lnT>
                      <a:noFill/>
                    </a:lnT>
                    <a:lnB w="19050" cap="flat" cmpd="sng" algn="ctr">
                      <a:solidFill>
                        <a:srgbClr val="C9C9C9"/>
                      </a:solidFill>
                      <a:prstDash val="solid"/>
                      <a:round/>
                      <a:headEnd type="none" w="med" len="med"/>
                      <a:tailEnd type="none" w="med" len="med"/>
                    </a:lnB>
                    <a:solidFill>
                      <a:srgbClr val="002856"/>
                    </a:solidFill>
                  </a:tcPr>
                </a:tc>
                <a:tc>
                  <a:txBody>
                    <a:bodyPr/>
                    <a:lstStyle/>
                    <a:p>
                      <a:pPr rtl="0" fontAlgn="t">
                        <a:spcBef>
                          <a:spcPts val="0"/>
                        </a:spcBef>
                        <a:spcAft>
                          <a:spcPts val="0"/>
                        </a:spcAft>
                      </a:pPr>
                      <a:r>
                        <a:rPr lang="en-US" sz="1000" b="1" i="0" u="none" strike="noStrike" dirty="0">
                          <a:solidFill>
                            <a:srgbClr val="FFFFFF"/>
                          </a:solidFill>
                          <a:effectLst/>
                          <a:latin typeface="Arial" panose="020B0604020202020204" pitchFamily="34" charset="0"/>
                        </a:rPr>
                        <a:t>Guidance</a:t>
                      </a:r>
                      <a:endParaRPr lang="en-US" sz="1000" b="1" dirty="0">
                        <a:effectLst/>
                      </a:endParaRPr>
                    </a:p>
                  </a:txBody>
                  <a:tcPr marL="58991" marR="58991" marT="44243" marB="44243">
                    <a:lnL>
                      <a:noFill/>
                    </a:lnL>
                    <a:lnR>
                      <a:noFill/>
                    </a:lnR>
                    <a:lnT>
                      <a:noFill/>
                    </a:lnT>
                    <a:lnB w="19050" cap="flat" cmpd="sng" algn="ctr">
                      <a:solidFill>
                        <a:srgbClr val="C9C9C9"/>
                      </a:solidFill>
                      <a:prstDash val="solid"/>
                      <a:round/>
                      <a:headEnd type="none" w="med" len="med"/>
                      <a:tailEnd type="none" w="med" len="med"/>
                    </a:lnB>
                    <a:solidFill>
                      <a:srgbClr val="002856"/>
                    </a:solidFill>
                  </a:tcPr>
                </a:tc>
                <a:extLst>
                  <a:ext uri="{0D108BD9-81ED-4DB2-BD59-A6C34878D82A}">
                    <a16:rowId xmlns:a16="http://schemas.microsoft.com/office/drawing/2014/main" val="4015495211"/>
                  </a:ext>
                </a:extLst>
              </a:tr>
              <a:tr h="499966">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Price-Fixing</a:t>
                      </a:r>
                      <a:endParaRPr lang="en-US" sz="1000" dirty="0">
                        <a:effectLst/>
                      </a:endParaRPr>
                    </a:p>
                  </a:txBody>
                  <a:tcPr marL="58991" marR="58991" marT="44243" marB="44243">
                    <a:lnL>
                      <a:noFill/>
                    </a:lnL>
                    <a:lnR w="12649" cap="flat" cmpd="sng" algn="ctr">
                      <a:solidFill>
                        <a:srgbClr val="C9C9C9"/>
                      </a:solidFill>
                      <a:prstDash val="solid"/>
                      <a:round/>
                      <a:headEnd type="none" w="med" len="med"/>
                      <a:tailEnd type="none" w="med" len="med"/>
                    </a:lnR>
                    <a:lnT w="19050" cap="flat" cmpd="sng" algn="ctr">
                      <a:solidFill>
                        <a:srgbClr val="C9C9C9"/>
                      </a:solidFill>
                      <a:prstDash val="solid"/>
                      <a:round/>
                      <a:headEnd type="none" w="med" len="med"/>
                      <a:tailEnd type="none" w="med" len="med"/>
                    </a:lnT>
                    <a:lnB w="12649" cap="flat" cmpd="sng" algn="ctr">
                      <a:solidFill>
                        <a:srgbClr val="C9C9C9"/>
                      </a:solidFill>
                      <a:prstDash val="solid"/>
                      <a:round/>
                      <a:headEnd type="none" w="med" len="med"/>
                      <a:tailEnd type="none" w="med" len="med"/>
                    </a:lnB>
                    <a:solidFill>
                      <a:srgbClr val="EDEDED"/>
                    </a:solidFill>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Do not engage in discussions regarding prices, fees or rates. E.g. do not say, “Something needs to be done about low prices,” which may be interpreted as an invitation to the group to raise prices. Do not discuss price-setting methodologies, make comments regarding past, current or future pricing or discuss/agree on prices that companies will charge customers.</a:t>
                      </a:r>
                      <a:endParaRPr lang="en-US" sz="1000" dirty="0">
                        <a:effectLst/>
                      </a:endParaRPr>
                    </a:p>
                  </a:txBody>
                  <a:tcPr marL="58991" marR="58991" marT="44243" marB="44243">
                    <a:lnL w="12649" cap="flat" cmpd="sng" algn="ctr">
                      <a:solidFill>
                        <a:srgbClr val="C9C9C9"/>
                      </a:solidFill>
                      <a:prstDash val="solid"/>
                      <a:round/>
                      <a:headEnd type="none" w="med" len="med"/>
                      <a:tailEnd type="none" w="med" len="med"/>
                    </a:lnL>
                    <a:lnR>
                      <a:noFill/>
                    </a:lnR>
                    <a:lnT w="19050" cap="flat" cmpd="sng" algn="ctr">
                      <a:solidFill>
                        <a:srgbClr val="C9C9C9"/>
                      </a:solidFill>
                      <a:prstDash val="solid"/>
                      <a:round/>
                      <a:headEnd type="none" w="med" len="med"/>
                      <a:tailEnd type="none" w="med" len="med"/>
                    </a:lnT>
                    <a:lnB w="12649"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210805325"/>
                  </a:ext>
                </a:extLst>
              </a:tr>
              <a:tr h="911446">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Allocation, Demand &amp; Refusal to Deal</a:t>
                      </a:r>
                      <a:endParaRPr lang="en-US" sz="1000" dirty="0">
                        <a:effectLst/>
                      </a:endParaRPr>
                    </a:p>
                  </a:txBody>
                  <a:tcPr marL="58991" marR="58991" marT="44243" marB="44243">
                    <a:lnL>
                      <a:noFill/>
                    </a:lnL>
                    <a:lnR w="12649" cap="flat" cmpd="sng" algn="ctr">
                      <a:solidFill>
                        <a:srgbClr val="C9C9C9"/>
                      </a:solidFill>
                      <a:prstDash val="solid"/>
                      <a:round/>
                      <a:headEnd type="none" w="med" len="med"/>
                      <a:tailEnd type="none" w="med" len="med"/>
                    </a:lnR>
                    <a:lnT w="12649" cap="flat" cmpd="sng" algn="ctr">
                      <a:solidFill>
                        <a:srgbClr val="C9C9C9"/>
                      </a:solidFill>
                      <a:prstDash val="solid"/>
                      <a:round/>
                      <a:headEnd type="none" w="med" len="med"/>
                      <a:tailEnd type="none" w="med" len="med"/>
                    </a:lnT>
                    <a:lnB w="12649" cap="flat" cmpd="sng" algn="ctr">
                      <a:solidFill>
                        <a:srgbClr val="C9C9C9"/>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Do not make any agreements regarding allocation of customers, geographic territories or markets. Do not disclose expansion or retraction plans, production capacity, or forecast future ability to meet market demand. Do not agree to fix product quality or quantities. Do not disclose revenues attributable to specific customers or refuse to deal with a specific customer or supplier. Do not make any agreement regarding a joint action that may be taken against a customer, supplier, distributor, or competitor, or jointly attempt to prevent a supplier from selling to your competitor(s). Do not make statements that could be interpreted as an invitation to coordinate behavior, such as collectively agreeing not to do business with a certain customer/competitor.</a:t>
                      </a:r>
                      <a:endParaRPr lang="en-US" sz="1000" dirty="0">
                        <a:effectLst/>
                      </a:endParaRPr>
                    </a:p>
                  </a:txBody>
                  <a:tcPr marL="58991" marR="58991" marT="44243" marB="44243">
                    <a:lnL w="12649" cap="flat" cmpd="sng" algn="ctr">
                      <a:solidFill>
                        <a:srgbClr val="C9C9C9"/>
                      </a:solidFill>
                      <a:prstDash val="solid"/>
                      <a:round/>
                      <a:headEnd type="none" w="med" len="med"/>
                      <a:tailEnd type="none" w="med" len="med"/>
                    </a:lnL>
                    <a:lnR>
                      <a:noFill/>
                    </a:lnR>
                    <a:lnT w="12649" cap="flat" cmpd="sng" algn="ctr">
                      <a:solidFill>
                        <a:srgbClr val="C9C9C9"/>
                      </a:solidFill>
                      <a:prstDash val="solid"/>
                      <a:round/>
                      <a:headEnd type="none" w="med" len="med"/>
                      <a:tailEnd type="none" w="med" len="med"/>
                    </a:lnT>
                    <a:lnB w="12649"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3464913438"/>
                  </a:ext>
                </a:extLst>
              </a:tr>
              <a:tr h="362806">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Strategies</a:t>
                      </a:r>
                      <a:endParaRPr lang="en-US" sz="1000" dirty="0">
                        <a:effectLst/>
                      </a:endParaRPr>
                    </a:p>
                  </a:txBody>
                  <a:tcPr marL="58991" marR="58991" marT="44243" marB="44243">
                    <a:lnL>
                      <a:noFill/>
                    </a:lnL>
                    <a:lnR w="12649" cap="flat" cmpd="sng" algn="ctr">
                      <a:solidFill>
                        <a:srgbClr val="C9C9C9"/>
                      </a:solidFill>
                      <a:prstDash val="solid"/>
                      <a:round/>
                      <a:headEnd type="none" w="med" len="med"/>
                      <a:tailEnd type="none" w="med" len="med"/>
                    </a:lnR>
                    <a:lnT w="12649" cap="flat" cmpd="sng" algn="ctr">
                      <a:solidFill>
                        <a:srgbClr val="C9C9C9"/>
                      </a:solidFill>
                      <a:prstDash val="solid"/>
                      <a:round/>
                      <a:headEnd type="none" w="med" len="med"/>
                      <a:tailEnd type="none" w="med" len="med"/>
                    </a:lnT>
                    <a:lnB w="12649" cap="flat" cmpd="sng" algn="ctr">
                      <a:solidFill>
                        <a:srgbClr val="C9C9C9"/>
                      </a:solidFill>
                      <a:prstDash val="solid"/>
                      <a:round/>
                      <a:headEnd type="none" w="med" len="med"/>
                      <a:tailEnd type="none" w="med" len="med"/>
                    </a:lnB>
                    <a:solidFill>
                      <a:srgbClr val="EDEDED"/>
                    </a:solidFill>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Do not disclose your company’s commercial strategy (which may be interpreted as an invitation to coordinate strategies or to otherwise enable a coordination of strategies).Do not agree on a joint strategy relating to the operation of your business.</a:t>
                      </a:r>
                      <a:endParaRPr lang="en-US" sz="1000" dirty="0">
                        <a:effectLst/>
                      </a:endParaRPr>
                    </a:p>
                  </a:txBody>
                  <a:tcPr marL="58991" marR="58991" marT="44243" marB="44243">
                    <a:lnL w="12649" cap="flat" cmpd="sng" algn="ctr">
                      <a:solidFill>
                        <a:srgbClr val="C9C9C9"/>
                      </a:solidFill>
                      <a:prstDash val="solid"/>
                      <a:round/>
                      <a:headEnd type="none" w="med" len="med"/>
                      <a:tailEnd type="none" w="med" len="med"/>
                    </a:lnL>
                    <a:lnR>
                      <a:noFill/>
                    </a:lnR>
                    <a:lnT w="12649" cap="flat" cmpd="sng" algn="ctr">
                      <a:solidFill>
                        <a:srgbClr val="C9C9C9"/>
                      </a:solidFill>
                      <a:prstDash val="solid"/>
                      <a:round/>
                      <a:headEnd type="none" w="med" len="med"/>
                      <a:tailEnd type="none" w="med" len="med"/>
                    </a:lnT>
                    <a:lnB w="12649"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963252783"/>
                  </a:ext>
                </a:extLst>
              </a:tr>
              <a:tr h="499966">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Entering New Markets</a:t>
                      </a:r>
                      <a:endParaRPr lang="en-US" sz="1000" dirty="0">
                        <a:effectLst/>
                      </a:endParaRPr>
                    </a:p>
                  </a:txBody>
                  <a:tcPr marL="58991" marR="58991" marT="44243" marB="44243">
                    <a:lnL>
                      <a:noFill/>
                    </a:lnL>
                    <a:lnR w="12649" cap="flat" cmpd="sng" algn="ctr">
                      <a:solidFill>
                        <a:srgbClr val="C9C9C9"/>
                      </a:solidFill>
                      <a:prstDash val="solid"/>
                      <a:round/>
                      <a:headEnd type="none" w="med" len="med"/>
                      <a:tailEnd type="none" w="med" len="med"/>
                    </a:lnR>
                    <a:lnT w="12649" cap="flat" cmpd="sng" algn="ctr">
                      <a:solidFill>
                        <a:srgbClr val="C9C9C9"/>
                      </a:solidFill>
                      <a:prstDash val="solid"/>
                      <a:round/>
                      <a:headEnd type="none" w="med" len="med"/>
                      <a:tailEnd type="none" w="med" len="med"/>
                    </a:lnT>
                    <a:lnB w="12649" cap="flat" cmpd="sng" algn="ctr">
                      <a:solidFill>
                        <a:srgbClr val="C9C9C9"/>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Do not agree to forego entering new lines of business because they are run by a participant’s competitor. Do not, if your company is entering into a new industry, discuss with another company in that same industry the terms on which you should or should not compete in that market.</a:t>
                      </a:r>
                      <a:endParaRPr lang="en-US" sz="1000" dirty="0">
                        <a:effectLst/>
                      </a:endParaRPr>
                    </a:p>
                  </a:txBody>
                  <a:tcPr marL="58991" marR="58991" marT="44243" marB="44243">
                    <a:lnL w="12649" cap="flat" cmpd="sng" algn="ctr">
                      <a:solidFill>
                        <a:srgbClr val="C9C9C9"/>
                      </a:solidFill>
                      <a:prstDash val="solid"/>
                      <a:round/>
                      <a:headEnd type="none" w="med" len="med"/>
                      <a:tailEnd type="none" w="med" len="med"/>
                    </a:lnL>
                    <a:lnR>
                      <a:noFill/>
                    </a:lnR>
                    <a:lnT w="12649" cap="flat" cmpd="sng" algn="ctr">
                      <a:solidFill>
                        <a:srgbClr val="C9C9C9"/>
                      </a:solidFill>
                      <a:prstDash val="solid"/>
                      <a:round/>
                      <a:headEnd type="none" w="med" len="med"/>
                      <a:tailEnd type="none" w="med" len="med"/>
                    </a:lnT>
                    <a:lnB w="12649"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738804035"/>
                  </a:ext>
                </a:extLst>
              </a:tr>
              <a:tr h="362806">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Press Releases &amp; Public Communications</a:t>
                      </a:r>
                      <a:endParaRPr lang="en-US" sz="1000" dirty="0">
                        <a:effectLst/>
                      </a:endParaRPr>
                    </a:p>
                  </a:txBody>
                  <a:tcPr marL="58991" marR="58991" marT="44243" marB="44243">
                    <a:lnL>
                      <a:noFill/>
                    </a:lnL>
                    <a:lnR w="12649" cap="flat" cmpd="sng" algn="ctr">
                      <a:solidFill>
                        <a:srgbClr val="C9C9C9"/>
                      </a:solidFill>
                      <a:prstDash val="solid"/>
                      <a:round/>
                      <a:headEnd type="none" w="med" len="med"/>
                      <a:tailEnd type="none" w="med" len="med"/>
                    </a:lnR>
                    <a:lnT w="12649" cap="flat" cmpd="sng" algn="ctr">
                      <a:solidFill>
                        <a:srgbClr val="C9C9C9"/>
                      </a:solidFill>
                      <a:prstDash val="solid"/>
                      <a:round/>
                      <a:headEnd type="none" w="med" len="med"/>
                      <a:tailEnd type="none" w="med" len="med"/>
                    </a:lnT>
                    <a:lnB w="12649" cap="flat" cmpd="sng" algn="ctr">
                      <a:solidFill>
                        <a:srgbClr val="C9C9C9"/>
                      </a:solidFill>
                      <a:prstDash val="solid"/>
                      <a:round/>
                      <a:headEnd type="none" w="med" len="med"/>
                      <a:tailEnd type="none" w="med" len="med"/>
                    </a:lnB>
                    <a:solidFill>
                      <a:srgbClr val="EDEDED"/>
                    </a:solidFill>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Do not discuss press releases since they may be interpreted as an invitation to coordinate announcements with other participants.</a:t>
                      </a:r>
                      <a:endParaRPr lang="en-US" sz="1000" dirty="0">
                        <a:effectLst/>
                      </a:endParaRPr>
                    </a:p>
                  </a:txBody>
                  <a:tcPr marL="58991" marR="58991" marT="44243" marB="44243">
                    <a:lnL w="12649" cap="flat" cmpd="sng" algn="ctr">
                      <a:solidFill>
                        <a:srgbClr val="C9C9C9"/>
                      </a:solidFill>
                      <a:prstDash val="solid"/>
                      <a:round/>
                      <a:headEnd type="none" w="med" len="med"/>
                      <a:tailEnd type="none" w="med" len="med"/>
                    </a:lnL>
                    <a:lnR>
                      <a:noFill/>
                    </a:lnR>
                    <a:lnT w="12649" cap="flat" cmpd="sng" algn="ctr">
                      <a:solidFill>
                        <a:srgbClr val="C9C9C9"/>
                      </a:solidFill>
                      <a:prstDash val="solid"/>
                      <a:round/>
                      <a:headEnd type="none" w="med" len="med"/>
                      <a:tailEnd type="none" w="med" len="med"/>
                    </a:lnT>
                    <a:lnB w="12649"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842535365"/>
                  </a:ext>
                </a:extLst>
              </a:tr>
              <a:tr h="362806">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Terms &amp; Conditions</a:t>
                      </a:r>
                      <a:endParaRPr lang="en-US" sz="1000" dirty="0">
                        <a:effectLst/>
                      </a:endParaRPr>
                    </a:p>
                  </a:txBody>
                  <a:tcPr marL="58991" marR="58991" marT="44243" marB="44243">
                    <a:lnL>
                      <a:noFill/>
                    </a:lnL>
                    <a:lnR w="12649" cap="flat" cmpd="sng" algn="ctr">
                      <a:solidFill>
                        <a:srgbClr val="C9C9C9"/>
                      </a:solidFill>
                      <a:prstDash val="solid"/>
                      <a:round/>
                      <a:headEnd type="none" w="med" len="med"/>
                      <a:tailEnd type="none" w="med" len="med"/>
                    </a:lnR>
                    <a:lnT w="12649" cap="flat" cmpd="sng" algn="ctr">
                      <a:solidFill>
                        <a:srgbClr val="C9C9C9"/>
                      </a:solidFill>
                      <a:prstDash val="solid"/>
                      <a:round/>
                      <a:headEnd type="none" w="med" len="med"/>
                      <a:tailEnd type="none" w="med" len="med"/>
                    </a:lnT>
                    <a:lnB w="12649" cap="flat" cmpd="sng" algn="ctr">
                      <a:solidFill>
                        <a:srgbClr val="C9C9C9"/>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Do not agree with other participants to coordinate &amp; align legal T&amp;Cs, including license provisions, as a means of dealing with certain customers or suppliers that you have in common.</a:t>
                      </a:r>
                      <a:endParaRPr lang="en-US" sz="1000" dirty="0">
                        <a:effectLst/>
                      </a:endParaRPr>
                    </a:p>
                  </a:txBody>
                  <a:tcPr marL="58991" marR="58991" marT="44243" marB="44243">
                    <a:lnL w="12649" cap="flat" cmpd="sng" algn="ctr">
                      <a:solidFill>
                        <a:srgbClr val="C9C9C9"/>
                      </a:solidFill>
                      <a:prstDash val="solid"/>
                      <a:round/>
                      <a:headEnd type="none" w="med" len="med"/>
                      <a:tailEnd type="none" w="med" len="med"/>
                    </a:lnL>
                    <a:lnR>
                      <a:noFill/>
                    </a:lnR>
                    <a:lnT w="12649" cap="flat" cmpd="sng" algn="ctr">
                      <a:solidFill>
                        <a:srgbClr val="C9C9C9"/>
                      </a:solidFill>
                      <a:prstDash val="solid"/>
                      <a:round/>
                      <a:headEnd type="none" w="med" len="med"/>
                      <a:tailEnd type="none" w="med" len="med"/>
                    </a:lnT>
                    <a:lnB w="12649"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4237639648"/>
                  </a:ext>
                </a:extLst>
              </a:tr>
              <a:tr h="362806">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Confidential Customer Information</a:t>
                      </a:r>
                      <a:endParaRPr lang="en-US" sz="1000" dirty="0">
                        <a:effectLst/>
                      </a:endParaRPr>
                    </a:p>
                  </a:txBody>
                  <a:tcPr marL="58991" marR="58991" marT="44243" marB="44243">
                    <a:lnL>
                      <a:noFill/>
                    </a:lnL>
                    <a:lnR w="12649" cap="flat" cmpd="sng" algn="ctr">
                      <a:solidFill>
                        <a:srgbClr val="C9C9C9"/>
                      </a:solidFill>
                      <a:prstDash val="solid"/>
                      <a:round/>
                      <a:headEnd type="none" w="med" len="med"/>
                      <a:tailEnd type="none" w="med" len="med"/>
                    </a:lnR>
                    <a:lnT w="12649" cap="flat" cmpd="sng" algn="ctr">
                      <a:solidFill>
                        <a:srgbClr val="C9C9C9"/>
                      </a:solidFill>
                      <a:prstDash val="solid"/>
                      <a:round/>
                      <a:headEnd type="none" w="med" len="med"/>
                      <a:tailEnd type="none" w="med" len="med"/>
                    </a:lnT>
                    <a:lnB w="12649" cap="flat" cmpd="sng" algn="ctr">
                      <a:solidFill>
                        <a:srgbClr val="C9C9C9"/>
                      </a:solidFill>
                      <a:prstDash val="solid"/>
                      <a:round/>
                      <a:headEnd type="none" w="med" len="med"/>
                      <a:tailEnd type="none" w="med" len="med"/>
                    </a:lnB>
                    <a:solidFill>
                      <a:srgbClr val="EDEDED"/>
                    </a:solidFill>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Do not disclose any confidential, customer-specific information. For example participants should not disclose specific contractual terms they have negotiated with a particular supplier.</a:t>
                      </a:r>
                      <a:endParaRPr lang="en-US" sz="1000" dirty="0">
                        <a:effectLst/>
                      </a:endParaRPr>
                    </a:p>
                  </a:txBody>
                  <a:tcPr marL="58991" marR="58991" marT="44243" marB="44243">
                    <a:lnL w="12649" cap="flat" cmpd="sng" algn="ctr">
                      <a:solidFill>
                        <a:srgbClr val="C9C9C9"/>
                      </a:solidFill>
                      <a:prstDash val="solid"/>
                      <a:round/>
                      <a:headEnd type="none" w="med" len="med"/>
                      <a:tailEnd type="none" w="med" len="med"/>
                    </a:lnL>
                    <a:lnR>
                      <a:noFill/>
                    </a:lnR>
                    <a:lnT w="12649" cap="flat" cmpd="sng" algn="ctr">
                      <a:solidFill>
                        <a:srgbClr val="C9C9C9"/>
                      </a:solidFill>
                      <a:prstDash val="solid"/>
                      <a:round/>
                      <a:headEnd type="none" w="med" len="med"/>
                      <a:tailEnd type="none" w="med" len="med"/>
                    </a:lnT>
                    <a:lnB w="12649"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19363046"/>
                  </a:ext>
                </a:extLst>
              </a:tr>
            </a:tbl>
          </a:graphicData>
        </a:graphic>
      </p:graphicFrame>
      <p:sp>
        <p:nvSpPr>
          <p:cNvPr id="6" name="Title 1">
            <a:extLst>
              <a:ext uri="{FF2B5EF4-FFF2-40B4-BE49-F238E27FC236}">
                <a16:creationId xmlns:a16="http://schemas.microsoft.com/office/drawing/2014/main" id="{8C44AE0E-BA5C-2041-A96E-E8827F4C5945}"/>
              </a:ext>
            </a:extLst>
          </p:cNvPr>
          <p:cNvSpPr txBox="1">
            <a:spLocks/>
          </p:cNvSpPr>
          <p:nvPr userDrawn="1"/>
        </p:nvSpPr>
        <p:spPr>
          <a:xfrm>
            <a:off x="609601" y="457200"/>
            <a:ext cx="10972800" cy="228600"/>
          </a:xfrm>
          <a:prstGeom prst="rect">
            <a:avLst/>
          </a:prstGeom>
        </p:spPr>
        <p:txBody>
          <a:bodyPr vert="horz" wrap="square" lIns="0" tIns="0" rIns="0" bIns="0" rtlCol="0" anchor="t" anchorCtr="0">
            <a:noAutofit/>
          </a:bodyPr>
          <a:lstStyle>
            <a:lvl1pPr algn="l" defTabSz="685800" rtl="0" eaLnBrk="1" latinLnBrk="0" hangingPunct="1">
              <a:lnSpc>
                <a:spcPct val="90000"/>
              </a:lnSpc>
              <a:spcBef>
                <a:spcPct val="0"/>
              </a:spcBef>
              <a:spcAft>
                <a:spcPts val="900"/>
              </a:spcAft>
              <a:buNone/>
              <a:defRPr sz="2400" kern="1200">
                <a:solidFill>
                  <a:schemeClr val="tx2"/>
                </a:solidFill>
                <a:latin typeface="+mj-lt"/>
                <a:ea typeface="+mj-ea"/>
                <a:cs typeface="+mj-cs"/>
              </a:defRPr>
            </a:lvl1pPr>
          </a:lstStyle>
          <a:p>
            <a:r>
              <a:rPr lang="en-US" sz="2400" dirty="0"/>
              <a:t>Gartner Antitrust Compliance Guidelines </a:t>
            </a:r>
          </a:p>
        </p:txBody>
      </p:sp>
    </p:spTree>
    <p:extLst>
      <p:ext uri="{BB962C8B-B14F-4D97-AF65-F5344CB8AC3E}">
        <p14:creationId xmlns:p14="http://schemas.microsoft.com/office/powerpoint/2010/main" val="8610332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vider White w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73EB3B-0AE2-7A48-BF35-D1CF1DB27874}"/>
              </a:ext>
            </a:extLst>
          </p:cNvPr>
          <p:cNvSpPr/>
          <p:nvPr userDrawn="1"/>
        </p:nvSpPr>
        <p:spPr bwMode="ltGray">
          <a:xfrm>
            <a:off x="7140899" y="1354039"/>
            <a:ext cx="5051100"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14" name="Rectangle 13">
            <a:extLst>
              <a:ext uri="{FF2B5EF4-FFF2-40B4-BE49-F238E27FC236}">
                <a16:creationId xmlns:a16="http://schemas.microsoft.com/office/drawing/2014/main" id="{D3C73678-BC25-BB4A-A678-83DD136C7174}"/>
              </a:ext>
            </a:extLst>
          </p:cNvPr>
          <p:cNvSpPr/>
          <p:nvPr userDrawn="1"/>
        </p:nvSpPr>
        <p:spPr bwMode="ltGray">
          <a:xfrm>
            <a:off x="-3" y="1354039"/>
            <a:ext cx="1753955"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4" name="Title 3">
            <a:extLst>
              <a:ext uri="{FF2B5EF4-FFF2-40B4-BE49-F238E27FC236}">
                <a16:creationId xmlns:a16="http://schemas.microsoft.com/office/drawing/2014/main" id="{784A8834-3401-41F6-84CC-8519F3E2FE6F}"/>
              </a:ext>
            </a:extLst>
          </p:cNvPr>
          <p:cNvSpPr>
            <a:spLocks noGrp="1"/>
          </p:cNvSpPr>
          <p:nvPr>
            <p:ph type="title" hasCustomPrompt="1"/>
          </p:nvPr>
        </p:nvSpPr>
        <p:spPr>
          <a:xfrm>
            <a:off x="1753952" y="1354039"/>
            <a:ext cx="5386947" cy="3286926"/>
          </a:xfrm>
        </p:spPr>
        <p:txBody>
          <a:bodyPr lIns="329184" tIns="329184" rIns="329184" bIns="329184" anchor="ctr" anchorCtr="0">
            <a:normAutofit/>
          </a:bodyPr>
          <a:lstStyle>
            <a:lvl1pPr>
              <a:lnSpc>
                <a:spcPct val="100000"/>
              </a:lnSpc>
              <a:defRPr sz="2400"/>
            </a:lvl1pPr>
          </a:lstStyle>
          <a:p>
            <a:r>
              <a:rPr lang="en-US" dirty="0"/>
              <a:t>Divider Slide</a:t>
            </a:r>
            <a:br>
              <a:rPr lang="en-US" dirty="0"/>
            </a:br>
            <a:r>
              <a:rPr lang="en-US" dirty="0"/>
              <a:t>30 Characters</a:t>
            </a:r>
            <a:br>
              <a:rPr lang="en-US" dirty="0"/>
            </a:br>
            <a:r>
              <a:rPr lang="en-US" dirty="0"/>
              <a:t>Lorem Ipsum</a:t>
            </a:r>
          </a:p>
        </p:txBody>
      </p:sp>
      <p:pic>
        <p:nvPicPr>
          <p:cNvPr id="5" name="Gartner Logo">
            <a:extLst>
              <a:ext uri="{FF2B5EF4-FFF2-40B4-BE49-F238E27FC236}">
                <a16:creationId xmlns:a16="http://schemas.microsoft.com/office/drawing/2014/main" id="{E127C782-BF03-DC4F-9B64-7BD6884D7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3600" y="6080760"/>
            <a:ext cx="1828800" cy="313754"/>
          </a:xfrm>
          <a:prstGeom prst="rect">
            <a:avLst/>
          </a:prstGeom>
        </p:spPr>
      </p:pic>
    </p:spTree>
    <p:extLst>
      <p:ext uri="{BB962C8B-B14F-4D97-AF65-F5344CB8AC3E}">
        <p14:creationId xmlns:p14="http://schemas.microsoft.com/office/powerpoint/2010/main" val="16011958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der White w Sk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67EBE-ACE4-6A4A-8194-81828A72B691}"/>
              </a:ext>
            </a:extLst>
          </p:cNvPr>
          <p:cNvSpPr/>
          <p:nvPr userDrawn="1"/>
        </p:nvSpPr>
        <p:spPr bwMode="ltGray">
          <a:xfrm>
            <a:off x="7140899" y="1354039"/>
            <a:ext cx="5051100"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6" name="Rectangle 5">
            <a:extLst>
              <a:ext uri="{FF2B5EF4-FFF2-40B4-BE49-F238E27FC236}">
                <a16:creationId xmlns:a16="http://schemas.microsoft.com/office/drawing/2014/main" id="{433B9AE8-D471-4240-AAF9-7F4A822FF5B3}"/>
              </a:ext>
            </a:extLst>
          </p:cNvPr>
          <p:cNvSpPr/>
          <p:nvPr userDrawn="1"/>
        </p:nvSpPr>
        <p:spPr bwMode="ltGray">
          <a:xfrm>
            <a:off x="-3" y="1354039"/>
            <a:ext cx="1753955"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8" name="Title 3">
            <a:extLst>
              <a:ext uri="{FF2B5EF4-FFF2-40B4-BE49-F238E27FC236}">
                <a16:creationId xmlns:a16="http://schemas.microsoft.com/office/drawing/2014/main" id="{58103116-3096-412B-B31E-6176BE5C46DE}"/>
              </a:ext>
            </a:extLst>
          </p:cNvPr>
          <p:cNvSpPr>
            <a:spLocks noGrp="1"/>
          </p:cNvSpPr>
          <p:nvPr>
            <p:ph type="title" hasCustomPrompt="1"/>
          </p:nvPr>
        </p:nvSpPr>
        <p:spPr>
          <a:xfrm>
            <a:off x="1753952" y="1343025"/>
            <a:ext cx="5386947" cy="3286926"/>
          </a:xfrm>
        </p:spPr>
        <p:txBody>
          <a:bodyPr lIns="329184" tIns="329184" rIns="329184" bIns="329184" anchor="ctr" anchorCtr="0">
            <a:normAutofit/>
          </a:bodyPr>
          <a:lstStyle>
            <a:lvl1pPr>
              <a:lnSpc>
                <a:spcPct val="100000"/>
              </a:lnSpc>
              <a:defRPr sz="2400"/>
            </a:lvl1pPr>
          </a:lstStyle>
          <a:p>
            <a:r>
              <a:rPr lang="en-US" dirty="0"/>
              <a:t>Divider Slide</a:t>
            </a:r>
            <a:br>
              <a:rPr lang="en-US" dirty="0"/>
            </a:br>
            <a:r>
              <a:rPr lang="en-US" dirty="0"/>
              <a:t>30 Characters</a:t>
            </a:r>
            <a:br>
              <a:rPr lang="en-US" dirty="0"/>
            </a:br>
            <a:r>
              <a:rPr lang="en-US" dirty="0"/>
              <a:t>Lorem Ipsum</a:t>
            </a:r>
          </a:p>
        </p:txBody>
      </p:sp>
      <p:pic>
        <p:nvPicPr>
          <p:cNvPr id="7" name="Gartner Logo">
            <a:extLst>
              <a:ext uri="{FF2B5EF4-FFF2-40B4-BE49-F238E27FC236}">
                <a16:creationId xmlns:a16="http://schemas.microsoft.com/office/drawing/2014/main" id="{34C0C8B7-2D79-914E-9DDC-AD2FF5105C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3600" y="6080760"/>
            <a:ext cx="1828800" cy="313754"/>
          </a:xfrm>
          <a:prstGeom prst="rect">
            <a:avLst/>
          </a:prstGeom>
        </p:spPr>
      </p:pic>
    </p:spTree>
    <p:extLst>
      <p:ext uri="{BB962C8B-B14F-4D97-AF65-F5344CB8AC3E}">
        <p14:creationId xmlns:p14="http://schemas.microsoft.com/office/powerpoint/2010/main" val="15576534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Title Slide">
    <p:bg>
      <p:bgRef idx="1001">
        <a:schemeClr val="bg2"/>
      </p:bgRef>
    </p:bg>
    <p:spTree>
      <p:nvGrpSpPr>
        <p:cNvPr id="1" name=""/>
        <p:cNvGrpSpPr/>
        <p:nvPr/>
      </p:nvGrpSpPr>
      <p:grpSpPr>
        <a:xfrm>
          <a:off x="0" y="0"/>
          <a:ext cx="0" cy="0"/>
          <a:chOff x="0" y="0"/>
          <a:chExt cx="0" cy="0"/>
        </a:xfrm>
      </p:grpSpPr>
      <p:sp>
        <p:nvSpPr>
          <p:cNvPr id="11" name="Focus Frame 2"/>
          <p:cNvSpPr>
            <a:spLocks noChangeAspect="1"/>
          </p:cNvSpPr>
          <p:nvPr userDrawn="1"/>
        </p:nvSpPr>
        <p:spPr bwMode="auto">
          <a:xfrm>
            <a:off x="7058825" y="1179741"/>
            <a:ext cx="250807" cy="3526971"/>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73479" tIns="36739" rIns="73479" bIns="36739" numCol="1" spcCol="0" rtlCol="0" fromWordArt="0" anchor="ctr" anchorCtr="0" forceAA="0" compatLnSpc="1">
            <a:prstTxWarp prst="textNoShape">
              <a:avLst/>
            </a:prstTxWarp>
            <a:noAutofit/>
          </a:bodyPr>
          <a:lstStyle/>
          <a:p>
            <a:pPr marL="0" marR="0" indent="0" algn="ctr" defTabSz="734766" rtl="0" eaLnBrk="0" fontAlgn="base" latinLnBrk="0" hangingPunct="0">
              <a:lnSpc>
                <a:spcPct val="100000"/>
              </a:lnSpc>
              <a:spcBef>
                <a:spcPct val="50000"/>
              </a:spcBef>
              <a:spcAft>
                <a:spcPct val="0"/>
              </a:spcAft>
              <a:buClrTx/>
              <a:buSzTx/>
              <a:buFontTx/>
              <a:buNone/>
              <a:tabLst/>
            </a:pPr>
            <a:endParaRPr kumimoji="0" lang="en-US" sz="1446" b="0" i="0" u="none" strike="noStrike" cap="none" normalizeH="0" baseline="0" dirty="0">
              <a:ln>
                <a:noFill/>
              </a:ln>
              <a:solidFill>
                <a:schemeClr val="bg1"/>
              </a:solidFill>
              <a:effectLst/>
              <a:latin typeface="Arial" charset="0"/>
            </a:endParaRPr>
          </a:p>
        </p:txBody>
      </p:sp>
      <p:sp>
        <p:nvSpPr>
          <p:cNvPr id="15" name="Focus Frame 2"/>
          <p:cNvSpPr>
            <a:spLocks noChangeAspect="1"/>
          </p:cNvSpPr>
          <p:nvPr userDrawn="1"/>
        </p:nvSpPr>
        <p:spPr bwMode="auto">
          <a:xfrm>
            <a:off x="1451430" y="1179741"/>
            <a:ext cx="250807" cy="3526971"/>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73479" tIns="36739" rIns="73479" bIns="36739" numCol="1" spcCol="0" rtlCol="0" fromWordArt="0" anchor="ctr" anchorCtr="0" forceAA="0" compatLnSpc="1">
            <a:prstTxWarp prst="textNoShape">
              <a:avLst/>
            </a:prstTxWarp>
            <a:noAutofit/>
          </a:bodyPr>
          <a:lstStyle/>
          <a:p>
            <a:pPr marL="0" marR="0" indent="0" algn="ctr" defTabSz="734766" rtl="0" eaLnBrk="0" fontAlgn="base" latinLnBrk="0" hangingPunct="0">
              <a:lnSpc>
                <a:spcPct val="100000"/>
              </a:lnSpc>
              <a:spcBef>
                <a:spcPct val="50000"/>
              </a:spcBef>
              <a:spcAft>
                <a:spcPct val="0"/>
              </a:spcAft>
              <a:buClrTx/>
              <a:buSzTx/>
              <a:buFontTx/>
              <a:buNone/>
              <a:tabLst/>
            </a:pPr>
            <a:endParaRPr kumimoji="0" lang="en-US" sz="1446" b="0" i="0" u="none" strike="noStrike" cap="none" normalizeH="0" baseline="0" dirty="0">
              <a:ln>
                <a:noFill/>
              </a:ln>
              <a:solidFill>
                <a:schemeClr val="bg1"/>
              </a:solidFill>
              <a:effectLst/>
              <a:latin typeface="Arial" charset="0"/>
            </a:endParaRPr>
          </a:p>
        </p:txBody>
      </p:sp>
      <p:pic>
        <p:nvPicPr>
          <p:cNvPr id="16" name="Picture 15"/>
          <p:cNvPicPr>
            <a:picLocks noChangeAspect="1"/>
          </p:cNvPicPr>
          <p:nvPr userDrawn="1"/>
        </p:nvPicPr>
        <p:blipFill>
          <a:blip r:embed="rId2"/>
          <a:stretch>
            <a:fillRect/>
          </a:stretch>
        </p:blipFill>
        <p:spPr bwMode="black">
          <a:xfrm>
            <a:off x="9686168" y="6034851"/>
            <a:ext cx="2057400" cy="350195"/>
          </a:xfrm>
          <a:prstGeom prst="rect">
            <a:avLst/>
          </a:prstGeom>
        </p:spPr>
      </p:pic>
      <p:sp>
        <p:nvSpPr>
          <p:cNvPr id="9" name="Text Placeholder 3">
            <a:extLst>
              <a:ext uri="{FF2B5EF4-FFF2-40B4-BE49-F238E27FC236}">
                <a16:creationId xmlns:a16="http://schemas.microsoft.com/office/drawing/2014/main" id="{B5CFC73A-9D20-BB48-AB1F-BF5F020CBD35}"/>
              </a:ext>
            </a:extLst>
          </p:cNvPr>
          <p:cNvSpPr>
            <a:spLocks noGrp="1"/>
          </p:cNvSpPr>
          <p:nvPr>
            <p:ph type="body" sz="quarter" idx="10" hasCustomPrompt="1"/>
          </p:nvPr>
        </p:nvSpPr>
        <p:spPr>
          <a:xfrm>
            <a:off x="1741715" y="3673930"/>
            <a:ext cx="5294812" cy="627017"/>
          </a:xfrm>
          <a:prstGeom prst="rect">
            <a:avLst/>
          </a:prstGeom>
        </p:spPr>
        <p:txBody>
          <a:bodyPr lIns="329184" tIns="0" rIns="329184" bIns="0" anchor="b" anchorCtr="0">
            <a:normAutofit/>
          </a:bodyPr>
          <a:lstStyle>
            <a:lvl1pPr marL="0" indent="0">
              <a:spcAft>
                <a:spcPts val="0"/>
              </a:spcAft>
              <a:buNone/>
              <a:defRPr/>
            </a:lvl1pPr>
            <a:lvl2pPr marL="257168" indent="0">
              <a:buNone/>
              <a:defRPr/>
            </a:lvl2pPr>
            <a:lvl3pPr marL="440860" indent="0">
              <a:buNone/>
              <a:defRPr/>
            </a:lvl3pPr>
            <a:lvl4pPr marL="661290" indent="0">
              <a:buNone/>
              <a:defRPr/>
            </a:lvl4pPr>
            <a:lvl5pPr marL="844981" indent="0">
              <a:buNone/>
              <a:defRPr/>
            </a:lvl5pPr>
          </a:lstStyle>
          <a:p>
            <a:pPr lvl="0"/>
            <a:r>
              <a:rPr lang="en-US" dirty="0"/>
              <a:t>Presenter Name</a:t>
            </a:r>
            <a:br>
              <a:rPr lang="en-US" dirty="0"/>
            </a:br>
            <a:r>
              <a:rPr lang="en-US" dirty="0"/>
              <a:t>Date</a:t>
            </a:r>
          </a:p>
        </p:txBody>
      </p:sp>
      <p:sp>
        <p:nvSpPr>
          <p:cNvPr id="10" name="Title 1">
            <a:extLst>
              <a:ext uri="{FF2B5EF4-FFF2-40B4-BE49-F238E27FC236}">
                <a16:creationId xmlns:a16="http://schemas.microsoft.com/office/drawing/2014/main" id="{A8D67139-9A30-0D43-A023-105C9E97FDD5}"/>
              </a:ext>
            </a:extLst>
          </p:cNvPr>
          <p:cNvSpPr>
            <a:spLocks noGrp="1"/>
          </p:cNvSpPr>
          <p:nvPr>
            <p:ph type="ctrTitle" hasCustomPrompt="1"/>
          </p:nvPr>
        </p:nvSpPr>
        <p:spPr>
          <a:xfrm>
            <a:off x="1741715" y="1551215"/>
            <a:ext cx="5294812" cy="2204357"/>
          </a:xfrm>
          <a:prstGeom prst="rect">
            <a:avLst/>
          </a:prstGeom>
        </p:spPr>
        <p:txBody>
          <a:bodyPr wrap="square" lIns="329184" tIns="0" rIns="329184" bIns="0" anchor="ctr" anchorCtr="0">
            <a:normAutofit/>
          </a:bodyPr>
          <a:lstStyle>
            <a:lvl1pPr marL="0" marR="0" indent="0" algn="l" defTabSz="734766" rtl="0" eaLnBrk="1" fontAlgn="auto" latinLnBrk="0" hangingPunct="1">
              <a:lnSpc>
                <a:spcPct val="90000"/>
              </a:lnSpc>
              <a:spcBef>
                <a:spcPct val="0"/>
              </a:spcBef>
              <a:spcAft>
                <a:spcPts val="964"/>
              </a:spcAft>
              <a:buClrTx/>
              <a:buSzTx/>
              <a:buFontTx/>
              <a:buNone/>
              <a:tabLst/>
              <a:defRPr sz="3000"/>
            </a:lvl1pPr>
          </a:lstStyle>
          <a:p>
            <a:r>
              <a:rPr lang="en-US" dirty="0"/>
              <a:t>Click to Edit Cover Title</a:t>
            </a:r>
          </a:p>
        </p:txBody>
      </p:sp>
    </p:spTree>
    <p:extLst>
      <p:ext uri="{BB962C8B-B14F-4D97-AF65-F5344CB8AC3E}">
        <p14:creationId xmlns:p14="http://schemas.microsoft.com/office/powerpoint/2010/main" val="2893622543"/>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355" y="489858"/>
            <a:ext cx="10682516" cy="362291"/>
          </a:xfrm>
        </p:spPr>
        <p:txBody>
          <a:bodyPr/>
          <a:lstStyle/>
          <a:p>
            <a:r>
              <a:rPr lang="en-US"/>
              <a:t>Click to edit Master title style</a:t>
            </a:r>
            <a:endParaRPr lang="en-US" dirty="0"/>
          </a:p>
        </p:txBody>
      </p:sp>
      <p:sp>
        <p:nvSpPr>
          <p:cNvPr id="7" name="Content Placeholder 6"/>
          <p:cNvSpPr>
            <a:spLocks noGrp="1"/>
          </p:cNvSpPr>
          <p:nvPr>
            <p:ph sz="quarter" idx="10"/>
          </p:nvPr>
        </p:nvSpPr>
        <p:spPr>
          <a:xfrm>
            <a:off x="766355" y="1175656"/>
            <a:ext cx="10682516" cy="5192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029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3337560" cy="4462272"/>
          </a:xfrm>
          <a:solidFill>
            <a:srgbClr val="F4F4F4"/>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425696" y="1527048"/>
            <a:ext cx="3337560" cy="4462272"/>
          </a:xfrm>
          <a:solidFill>
            <a:srgbClr val="F4F4F4"/>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a:solidFill>
            <a:srgbClr val="F4F4F4"/>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9462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4.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5.emf"/><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16.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dirty="0"/>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6280611A-9339-449F-9F81-506F1D1F9390}"/>
              </a:ext>
            </a:extLst>
          </p:cNvPr>
          <p:cNvSpPr txBox="1"/>
          <p:nvPr/>
        </p:nvSpPr>
        <p:spPr>
          <a:xfrm>
            <a:off x="694944" y="6302222"/>
            <a:ext cx="2313432" cy="107722"/>
          </a:xfrm>
          <a:prstGeom prst="rect">
            <a:avLst/>
          </a:prstGeom>
          <a:noFill/>
        </p:spPr>
        <p:txBody>
          <a:bodyPr wrap="square" lIns="0" tIns="0" rIns="0" bIns="0" rtlCol="0" anchor="b" anchorCtr="0">
            <a:spAutoFit/>
          </a:bodyPr>
          <a:lstStyle/>
          <a:p>
            <a:pPr>
              <a:lnSpc>
                <a:spcPct val="100000"/>
              </a:lnSpc>
              <a:spcBef>
                <a:spcPts val="0"/>
              </a:spcBef>
              <a:spcAft>
                <a:spcPts val="0"/>
              </a:spcAft>
            </a:pPr>
            <a:r>
              <a:rPr lang="en-US" sz="700" b="1" dirty="0">
                <a:solidFill>
                  <a:schemeClr val="tx1"/>
                </a:solidFill>
              </a:rPr>
              <a:t>RESTRICTED DISTRIBUTION</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dirty="0">
                <a:solidFill>
                  <a:schemeClr val="tx1"/>
                </a:solidFill>
              </a:rPr>
              <a:t>	© 2022 Gartner, Inc. and/or its affiliates. All rights reserved.				</a:t>
            </a:r>
          </a:p>
        </p:txBody>
      </p:sp>
      <p:pic>
        <p:nvPicPr>
          <p:cNvPr id="7" name="Picture 6">
            <a:extLst>
              <a:ext uri="{FF2B5EF4-FFF2-40B4-BE49-F238E27FC236}">
                <a16:creationId xmlns:a16="http://schemas.microsoft.com/office/drawing/2014/main" id="{57E7FBBB-CE99-4B6D-A472-B54EFCF1704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453052" y="6242938"/>
            <a:ext cx="1280160" cy="291370"/>
          </a:xfrm>
          <a:prstGeom prst="rect">
            <a:avLst/>
          </a:prstGeom>
        </p:spPr>
      </p:pic>
    </p:spTree>
    <p:extLst>
      <p:ext uri="{BB962C8B-B14F-4D97-AF65-F5344CB8AC3E}">
        <p14:creationId xmlns:p14="http://schemas.microsoft.com/office/powerpoint/2010/main" val="377813297"/>
      </p:ext>
    </p:extLst>
  </p:cSld>
  <p:clrMap bg1="lt1" tx1="dk1" bg2="lt2" tx2="dk2" accent1="accent1" accent2="accent2" accent3="accent3" accent4="accent4" accent5="accent5" accent6="accent6" hlink="hlink" folHlink="folHlink"/>
  <p:sldLayoutIdLst>
    <p:sldLayoutId id="2147483929" r:id="rId1"/>
    <p:sldLayoutId id="2147483852" r:id="rId2"/>
    <p:sldLayoutId id="2147483854" r:id="rId3"/>
    <p:sldLayoutId id="2147483855" r:id="rId4"/>
    <p:sldLayoutId id="2147483856" r:id="rId5"/>
    <p:sldLayoutId id="2147483857" r:id="rId6"/>
    <p:sldLayoutId id="2147483858" r:id="rId7"/>
    <p:sldLayoutId id="2147483859" r:id="rId8"/>
    <p:sldLayoutId id="2147483860" r:id="rId9"/>
    <p:sldLayoutId id="2147483943" r:id="rId10"/>
    <p:sldLayoutId id="2147483944" r:id="rId11"/>
    <p:sldLayoutId id="2147483863" r:id="rId12"/>
    <p:sldLayoutId id="2147483864" r:id="rId13"/>
    <p:sldLayoutId id="2147483867" r:id="rId14"/>
    <p:sldLayoutId id="2147483941" r:id="rId15"/>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p:titleStyle>
    <p:bodyStyle>
      <a:lvl1pPr marL="246063" indent="-246063"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1pPr>
      <a:lvl2pPr marL="742950" indent="-314325"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2pPr>
      <a:lvl3pPr marL="1174750" indent="-247650"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3pPr>
      <a:lvl4pPr marL="1674813" indent="-317500" algn="l" defTabSz="914400" rtl="0" eaLnBrk="1" latinLnBrk="0" hangingPunct="1">
        <a:lnSpc>
          <a:spcPct val="90000"/>
        </a:lnSpc>
        <a:spcBef>
          <a:spcPts val="1200"/>
        </a:spcBef>
        <a:spcAft>
          <a:spcPts val="0"/>
        </a:spcAft>
        <a:buSzPct val="100000"/>
        <a:buFont typeface="Arial" panose="020B0604020202020204" pitchFamily="34" charset="0"/>
        <a:buChar char="–"/>
        <a:tabLst/>
        <a:defRPr sz="2400" kern="1200">
          <a:solidFill>
            <a:schemeClr val="tx1"/>
          </a:solidFill>
          <a:latin typeface="+mn-lt"/>
          <a:ea typeface="+mn-ea"/>
          <a:cs typeface="+mn-cs"/>
        </a:defRPr>
      </a:lvl4pPr>
      <a:lvl5pPr marL="2105025" indent="-24765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userDrawn="1">
          <p15:clr>
            <a:srgbClr val="A4A3A4"/>
          </p15:clr>
        </p15:guide>
        <p15:guide id="15" pos="3840" userDrawn="1">
          <p15:clr>
            <a:srgbClr val="A4A3A4"/>
          </p15:clr>
        </p15:guide>
        <p15:guide id="16" orient="horz" pos="228" userDrawn="1">
          <p15:clr>
            <a:srgbClr val="5ACBF0"/>
          </p15:clr>
        </p15:guide>
        <p15:guide id="17" orient="horz" pos="537" userDrawn="1">
          <p15:clr>
            <a:srgbClr val="FDE53C"/>
          </p15:clr>
        </p15:guide>
        <p15:guide id="18" orient="horz" pos="848" userDrawn="1">
          <p15:clr>
            <a:srgbClr val="FDE53C"/>
          </p15:clr>
        </p15:guide>
        <p15:guide id="19" orient="horz" pos="960" userDrawn="1">
          <p15:clr>
            <a:srgbClr val="5ACBF0"/>
          </p15:clr>
        </p15:guide>
        <p15:guide id="20" orient="horz" pos="3773" userDrawn="1">
          <p15:clr>
            <a:srgbClr val="FBAE40"/>
          </p15:clr>
        </p15:guide>
        <p15:guide id="21" orient="horz" pos="4001" userDrawn="1">
          <p15:clr>
            <a:srgbClr val="5ACBF0"/>
          </p15:clr>
        </p15:guide>
        <p15:guide id="22" orient="horz" pos="4113" userDrawn="1">
          <p15:clr>
            <a:srgbClr val="5ACBF0"/>
          </p15:clr>
        </p15:guide>
        <p15:guide id="23" pos="288" userDrawn="1">
          <p15:clr>
            <a:srgbClr val="5ACBF0"/>
          </p15:clr>
        </p15:guide>
        <p15:guide id="24" pos="3756" userDrawn="1">
          <p15:clr>
            <a:srgbClr val="5ACBF0"/>
          </p15:clr>
        </p15:guide>
        <p15:guide id="25" pos="3927" userDrawn="1">
          <p15:clr>
            <a:srgbClr val="5ACBF0"/>
          </p15:clr>
        </p15:guide>
        <p15:guide id="26" pos="7394" userDrawn="1">
          <p15:clr>
            <a:srgbClr val="5ACBF0"/>
          </p15:clr>
        </p15:guide>
        <p15:guide id="27" orient="horz" pos="3969"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dirty="0"/>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6280611A-9339-449F-9F81-506F1D1F9390}"/>
              </a:ext>
            </a:extLst>
          </p:cNvPr>
          <p:cNvSpPr txBox="1"/>
          <p:nvPr/>
        </p:nvSpPr>
        <p:spPr>
          <a:xfrm>
            <a:off x="694944" y="6312994"/>
            <a:ext cx="2313432" cy="96950"/>
          </a:xfrm>
          <a:prstGeom prst="rect">
            <a:avLst/>
          </a:prstGeom>
          <a:noFill/>
        </p:spPr>
        <p:txBody>
          <a:bodyPr wrap="square" lIns="0" tIns="0" rIns="0" bIns="0" rtlCol="0" anchor="b" anchorCtr="0">
            <a:spAutoFit/>
          </a:bodyPr>
          <a:lstStyle>
            <a:defPPr>
              <a:defRPr lang="en-US"/>
            </a:defPPr>
            <a:lvl1pPr>
              <a:lnSpc>
                <a:spcPct val="100000"/>
              </a:lnSpc>
              <a:spcBef>
                <a:spcPts val="0"/>
              </a:spcBef>
              <a:spcAft>
                <a:spcPts val="0"/>
              </a:spcAft>
              <a:defRPr sz="700" b="1"/>
            </a:lvl1pPr>
          </a:lstStyle>
          <a:p>
            <a:pPr lvl="0"/>
            <a:r>
              <a:rPr lang="en-US" dirty="0"/>
              <a:t>RESTRICTED DISTRIBUTION</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dirty="0">
                <a:solidFill>
                  <a:schemeClr val="tx1"/>
                </a:solidFill>
              </a:rPr>
              <a:t>	© 2021 Gartner, Inc. and/or its affiliates. All rights reserved.				</a:t>
            </a:r>
          </a:p>
        </p:txBody>
      </p:sp>
      <p:pic>
        <p:nvPicPr>
          <p:cNvPr id="8" name="Picture 7">
            <a:extLst>
              <a:ext uri="{FF2B5EF4-FFF2-40B4-BE49-F238E27FC236}">
                <a16:creationId xmlns:a16="http://schemas.microsoft.com/office/drawing/2014/main" id="{7691A022-4AA8-4AE4-97E5-9A634D272F0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53051" y="6242938"/>
            <a:ext cx="1280161" cy="291370"/>
          </a:xfrm>
          <a:prstGeom prst="rect">
            <a:avLst/>
          </a:prstGeom>
        </p:spPr>
      </p:pic>
    </p:spTree>
    <p:extLst>
      <p:ext uri="{BB962C8B-B14F-4D97-AF65-F5344CB8AC3E}">
        <p14:creationId xmlns:p14="http://schemas.microsoft.com/office/powerpoint/2010/main" val="358496023"/>
      </p:ext>
    </p:extLst>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945" r:id="rId8"/>
    <p:sldLayoutId id="2147483946" r:id="rId9"/>
    <p:sldLayoutId id="2147483882" r:id="rId10"/>
    <p:sldLayoutId id="2147483884" r:id="rId11"/>
    <p:sldLayoutId id="2147483942" r:id="rId12"/>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p:titleStyle>
    <p:bodyStyle>
      <a:lvl1pPr marL="246888"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1pPr>
      <a:lvl2pPr marL="740664" indent="-310896"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2pPr>
      <a:lvl3pPr marL="1179576"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3pPr>
      <a:lvl4pPr marL="1673352" indent="-320040"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4pPr>
      <a:lvl5pPr marL="2112264" indent="-246888"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A4A3A4"/>
          </p15:clr>
        </p15:guide>
        <p15:guide id="15" pos="384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288">
          <p15:clr>
            <a:srgbClr val="5ACBF0"/>
          </p15:clr>
        </p15:guide>
        <p15:guide id="24" pos="3756">
          <p15:clr>
            <a:srgbClr val="5ACBF0"/>
          </p15:clr>
        </p15:guide>
        <p15:guide id="25" pos="3927">
          <p15:clr>
            <a:srgbClr val="5ACBF0"/>
          </p15:clr>
        </p15:guide>
        <p15:guide id="26" pos="7394">
          <p15:clr>
            <a:srgbClr val="5ACBF0"/>
          </p15:clr>
        </p15:guide>
        <p15:guide id="27" orient="horz" pos="3969" userDrawn="1">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dirty="0"/>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6280611A-9339-449F-9F81-506F1D1F9390}"/>
              </a:ext>
            </a:extLst>
          </p:cNvPr>
          <p:cNvSpPr txBox="1"/>
          <p:nvPr/>
        </p:nvSpPr>
        <p:spPr>
          <a:xfrm>
            <a:off x="694944" y="6312994"/>
            <a:ext cx="2313432" cy="96950"/>
          </a:xfrm>
          <a:prstGeom prst="rect">
            <a:avLst/>
          </a:prstGeom>
          <a:noFill/>
        </p:spPr>
        <p:txBody>
          <a:bodyPr wrap="square" lIns="0" tIns="0" rIns="0" bIns="0" rtlCol="0" anchor="b" anchorCtr="0">
            <a:spAutoFit/>
          </a:bodyPr>
          <a:lstStyle>
            <a:defPPr>
              <a:defRPr lang="en-US"/>
            </a:defPPr>
            <a:lvl1pPr>
              <a:lnSpc>
                <a:spcPct val="100000"/>
              </a:lnSpc>
              <a:spcBef>
                <a:spcPts val="0"/>
              </a:spcBef>
              <a:spcAft>
                <a:spcPts val="0"/>
              </a:spcAft>
              <a:defRPr sz="700" b="1"/>
            </a:lvl1pPr>
          </a:lstStyle>
          <a:p>
            <a:pPr lvl="0"/>
            <a:r>
              <a:rPr lang="en-US" dirty="0"/>
              <a:t>RESTRICTED DISTRIBUTION</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dirty="0">
                <a:solidFill>
                  <a:schemeClr val="tx1"/>
                </a:solidFill>
              </a:rPr>
              <a:t>	© 2021 Gartner, Inc. and/or its affiliates. All rights reserved.				</a:t>
            </a:r>
          </a:p>
        </p:txBody>
      </p:sp>
      <p:pic>
        <p:nvPicPr>
          <p:cNvPr id="7" name="Picture 6">
            <a:extLst>
              <a:ext uri="{FF2B5EF4-FFF2-40B4-BE49-F238E27FC236}">
                <a16:creationId xmlns:a16="http://schemas.microsoft.com/office/drawing/2014/main" id="{57E7FBBB-CE99-4B6D-A472-B54EFCF1704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53052" y="6242938"/>
            <a:ext cx="1280160" cy="291370"/>
          </a:xfrm>
          <a:prstGeom prst="rect">
            <a:avLst/>
          </a:prstGeom>
        </p:spPr>
      </p:pic>
    </p:spTree>
    <p:extLst>
      <p:ext uri="{BB962C8B-B14F-4D97-AF65-F5344CB8AC3E}">
        <p14:creationId xmlns:p14="http://schemas.microsoft.com/office/powerpoint/2010/main" val="2783984989"/>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898" r:id="rId6"/>
    <p:sldLayoutId id="2147483911" r:id="rId7"/>
    <p:sldLayoutId id="2147483899" r:id="rId8"/>
    <p:sldLayoutId id="2147483906" r:id="rId9"/>
    <p:sldLayoutId id="2147483907" r:id="rId10"/>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p:titleStyle>
    <p:bodyStyle>
      <a:lvl1pPr marL="246888"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1pPr>
      <a:lvl2pPr marL="740664" indent="-310896"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2pPr>
      <a:lvl3pPr marL="1179576"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3pPr>
      <a:lvl4pPr marL="1673352"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4pPr>
      <a:lvl5pPr marL="2112264" indent="-246888"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A4A3A4"/>
          </p15:clr>
        </p15:guide>
        <p15:guide id="15" pos="384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288">
          <p15:clr>
            <a:srgbClr val="5ACBF0"/>
          </p15:clr>
        </p15:guide>
        <p15:guide id="24" pos="3756">
          <p15:clr>
            <a:srgbClr val="5ACBF0"/>
          </p15:clr>
        </p15:guide>
        <p15:guide id="25" pos="3927">
          <p15:clr>
            <a:srgbClr val="5ACBF0"/>
          </p15:clr>
        </p15:guide>
        <p15:guide id="26" pos="7394">
          <p15:clr>
            <a:srgbClr val="5ACBF0"/>
          </p15:clr>
        </p15:guide>
        <p15:guide id="27" orient="horz" pos="3969" userDrawn="1">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dirty="0"/>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6280611A-9339-449F-9F81-506F1D1F9390}"/>
              </a:ext>
            </a:extLst>
          </p:cNvPr>
          <p:cNvSpPr txBox="1"/>
          <p:nvPr/>
        </p:nvSpPr>
        <p:spPr>
          <a:xfrm>
            <a:off x="694944" y="6312994"/>
            <a:ext cx="2313432" cy="96950"/>
          </a:xfrm>
          <a:prstGeom prst="rect">
            <a:avLst/>
          </a:prstGeom>
          <a:noFill/>
        </p:spPr>
        <p:txBody>
          <a:bodyPr wrap="square" lIns="0" tIns="0" rIns="0" bIns="0" rtlCol="0" anchor="b" anchorCtr="0">
            <a:spAutoFit/>
          </a:bodyPr>
          <a:lstStyle>
            <a:defPPr>
              <a:defRPr lang="en-US"/>
            </a:defPPr>
            <a:lvl1pPr>
              <a:lnSpc>
                <a:spcPct val="100000"/>
              </a:lnSpc>
              <a:spcBef>
                <a:spcPts val="0"/>
              </a:spcBef>
              <a:spcAft>
                <a:spcPts val="0"/>
              </a:spcAft>
              <a:defRPr sz="700" b="1"/>
            </a:lvl1pPr>
          </a:lstStyle>
          <a:p>
            <a:pPr lvl="0"/>
            <a:r>
              <a:rPr lang="en-US" dirty="0"/>
              <a:t>RESTRICTED DISTRIBUTION</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dirty="0">
                <a:solidFill>
                  <a:schemeClr val="tx1"/>
                </a:solidFill>
              </a:rPr>
              <a:t>	© 2021 Gartner, Inc. and/or its affiliates. All rights reserved.				</a:t>
            </a:r>
          </a:p>
        </p:txBody>
      </p:sp>
      <p:pic>
        <p:nvPicPr>
          <p:cNvPr id="8" name="Picture 7">
            <a:extLst>
              <a:ext uri="{FF2B5EF4-FFF2-40B4-BE49-F238E27FC236}">
                <a16:creationId xmlns:a16="http://schemas.microsoft.com/office/drawing/2014/main" id="{8EFC24DA-563F-4E0A-8B89-C124930D7DC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453051" y="6242938"/>
            <a:ext cx="1280161" cy="291370"/>
          </a:xfrm>
          <a:prstGeom prst="rect">
            <a:avLst/>
          </a:prstGeom>
        </p:spPr>
      </p:pic>
    </p:spTree>
    <p:extLst>
      <p:ext uri="{BB962C8B-B14F-4D97-AF65-F5344CB8AC3E}">
        <p14:creationId xmlns:p14="http://schemas.microsoft.com/office/powerpoint/2010/main" val="1772973834"/>
      </p:ext>
    </p:extLst>
  </p:cSld>
  <p:clrMap bg1="dk1" tx1="lt1" bg2="dk2"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19" r:id="rId6"/>
    <p:sldLayoutId id="2147483920" r:id="rId7"/>
    <p:sldLayoutId id="2147483921" r:id="rId8"/>
    <p:sldLayoutId id="2147483922" r:id="rId9"/>
    <p:sldLayoutId id="2147483923" r:id="rId10"/>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p:titleStyle>
    <p:bodyStyle>
      <a:lvl1pPr marL="246888"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1pPr>
      <a:lvl2pPr marL="740664" indent="-310896"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2pPr>
      <a:lvl3pPr marL="1179576"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3pPr>
      <a:lvl4pPr marL="1673352" indent="-320040"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4pPr>
      <a:lvl5pPr marL="2112264" indent="-246888"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A4A3A4"/>
          </p15:clr>
        </p15:guide>
        <p15:guide id="15" pos="384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288">
          <p15:clr>
            <a:srgbClr val="5ACBF0"/>
          </p15:clr>
        </p15:guide>
        <p15:guide id="24" pos="3756">
          <p15:clr>
            <a:srgbClr val="5ACBF0"/>
          </p15:clr>
        </p15:guide>
        <p15:guide id="25" pos="3927">
          <p15:clr>
            <a:srgbClr val="5ACBF0"/>
          </p15:clr>
        </p15:guide>
        <p15:guide id="26" pos="7394">
          <p15:clr>
            <a:srgbClr val="5ACBF0"/>
          </p15:clr>
        </p15:guide>
        <p15:guide id="27" orient="horz" pos="3969" userDrawn="1">
          <p15:clr>
            <a:srgbClr val="9FCC3B"/>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Title Text"/>
          <p:cNvSpPr txBox="1">
            <a:spLocks noGrp="1"/>
          </p:cNvSpPr>
          <p:nvPr>
            <p:ph type="title"/>
          </p:nvPr>
        </p:nvSpPr>
        <p:spPr>
          <a:xfrm>
            <a:off x="317500" y="4756150"/>
            <a:ext cx="11557000" cy="10033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rPr dirty="0"/>
              <a:t>Title Text</a:t>
            </a:r>
          </a:p>
        </p:txBody>
      </p:sp>
      <p:sp>
        <p:nvSpPr>
          <p:cNvPr id="5" name="Body Level One…"/>
          <p:cNvSpPr txBox="1">
            <a:spLocks noGrp="1"/>
          </p:cNvSpPr>
          <p:nvPr>
            <p:ph type="body" idx="1"/>
          </p:nvPr>
        </p:nvSpPr>
        <p:spPr>
          <a:xfrm>
            <a:off x="317500" y="5721350"/>
            <a:ext cx="11557000" cy="7937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rPr dirty="0"/>
              <a:t>Body Level One</a:t>
            </a:r>
          </a:p>
        </p:txBody>
      </p:sp>
      <p:pic>
        <p:nvPicPr>
          <p:cNvPr id="9" name="Picture 8"/>
          <p:cNvPicPr>
            <a:picLocks noChangeAspect="1"/>
          </p:cNvPicPr>
          <p:nvPr/>
        </p:nvPicPr>
        <p:blipFill>
          <a:blip r:embed="rId16"/>
          <a:stretch>
            <a:fillRect/>
          </a:stretch>
        </p:blipFill>
        <p:spPr>
          <a:xfrm>
            <a:off x="3434554" y="1444650"/>
            <a:ext cx="5333394" cy="3951408"/>
          </a:xfrm>
          <a:prstGeom prst="rect">
            <a:avLst/>
          </a:prstGeom>
        </p:spPr>
      </p:pic>
    </p:spTree>
    <p:extLst>
      <p:ext uri="{BB962C8B-B14F-4D97-AF65-F5344CB8AC3E}">
        <p14:creationId xmlns:p14="http://schemas.microsoft.com/office/powerpoint/2010/main" val="353513738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80" r:id="rId14"/>
  </p:sldLayoutIdLst>
  <p:transition spd="med"/>
  <p:txStyles>
    <p:titleStyle>
      <a:lvl1pPr marL="0" marR="0" indent="0" algn="l" defTabSz="228600" rtl="0" eaLnBrk="1" latinLnBrk="0" hangingPunct="1">
        <a:lnSpc>
          <a:spcPct val="90000"/>
        </a:lnSpc>
        <a:spcBef>
          <a:spcPts val="0"/>
        </a:spcBef>
        <a:spcAft>
          <a:spcPts val="0"/>
        </a:spcAft>
        <a:buClrTx/>
        <a:buSzTx/>
        <a:buFontTx/>
        <a:buNone/>
        <a:tabLst/>
        <a:defRPr sz="3600" b="1" i="0" u="none" strike="noStrike" cap="none" spc="90" baseline="0">
          <a:ln>
            <a:noFill/>
          </a:ln>
          <a:solidFill>
            <a:srgbClr val="F0572E"/>
          </a:solidFill>
          <a:uFillTx/>
          <a:latin typeface="arial" charset="0"/>
          <a:ea typeface="Gotham"/>
          <a:cs typeface="Gotham"/>
          <a:sym typeface="Gotham"/>
        </a:defRPr>
      </a:lvl1pPr>
      <a:lvl2pPr marL="0" marR="0" indent="0" algn="l" defTabSz="228600" rtl="0" eaLnBrk="1" latinLnBrk="0" hangingPunct="1">
        <a:lnSpc>
          <a:spcPct val="90000"/>
        </a:lnSpc>
        <a:spcBef>
          <a:spcPts val="0"/>
        </a:spcBef>
        <a:spcAft>
          <a:spcPts val="0"/>
        </a:spcAft>
        <a:buClrTx/>
        <a:buSzTx/>
        <a:buFontTx/>
        <a:buNone/>
        <a:tabLst/>
        <a:defRPr sz="3600" b="1" i="0" u="none" strike="noStrike" cap="none" spc="90" baseline="0">
          <a:ln>
            <a:noFill/>
          </a:ln>
          <a:solidFill>
            <a:srgbClr val="FFFFFF"/>
          </a:solidFill>
          <a:uFillTx/>
          <a:latin typeface="Gotham"/>
          <a:ea typeface="Gotham"/>
          <a:cs typeface="Gotham"/>
          <a:sym typeface="Gotham"/>
        </a:defRPr>
      </a:lvl2pPr>
      <a:lvl3pPr marL="0" marR="0" indent="0" algn="l" defTabSz="228600" rtl="0" eaLnBrk="1" latinLnBrk="0" hangingPunct="1">
        <a:lnSpc>
          <a:spcPct val="90000"/>
        </a:lnSpc>
        <a:spcBef>
          <a:spcPts val="0"/>
        </a:spcBef>
        <a:spcAft>
          <a:spcPts val="0"/>
        </a:spcAft>
        <a:buClrTx/>
        <a:buSzTx/>
        <a:buFontTx/>
        <a:buNone/>
        <a:tabLst/>
        <a:defRPr sz="3600" b="1" i="0" u="none" strike="noStrike" cap="none" spc="90" baseline="0">
          <a:ln>
            <a:noFill/>
          </a:ln>
          <a:solidFill>
            <a:srgbClr val="FFFFFF"/>
          </a:solidFill>
          <a:uFillTx/>
          <a:latin typeface="Gotham"/>
          <a:ea typeface="Gotham"/>
          <a:cs typeface="Gotham"/>
          <a:sym typeface="Gotham"/>
        </a:defRPr>
      </a:lvl3pPr>
      <a:lvl4pPr marL="0" marR="0" indent="0" algn="l" defTabSz="228600" rtl="0" eaLnBrk="1" latinLnBrk="0" hangingPunct="1">
        <a:lnSpc>
          <a:spcPct val="90000"/>
        </a:lnSpc>
        <a:spcBef>
          <a:spcPts val="0"/>
        </a:spcBef>
        <a:spcAft>
          <a:spcPts val="0"/>
        </a:spcAft>
        <a:buClrTx/>
        <a:buSzTx/>
        <a:buFontTx/>
        <a:buNone/>
        <a:tabLst/>
        <a:defRPr sz="3600" b="1" i="0" u="none" strike="noStrike" cap="none" spc="90" baseline="0">
          <a:ln>
            <a:noFill/>
          </a:ln>
          <a:solidFill>
            <a:srgbClr val="FFFFFF"/>
          </a:solidFill>
          <a:uFillTx/>
          <a:latin typeface="Gotham"/>
          <a:ea typeface="Gotham"/>
          <a:cs typeface="Gotham"/>
          <a:sym typeface="Gotham"/>
        </a:defRPr>
      </a:lvl4pPr>
      <a:lvl5pPr marL="0" marR="0" indent="0" algn="l" defTabSz="228600" rtl="0" eaLnBrk="1" latinLnBrk="0" hangingPunct="1">
        <a:lnSpc>
          <a:spcPct val="90000"/>
        </a:lnSpc>
        <a:spcBef>
          <a:spcPts val="0"/>
        </a:spcBef>
        <a:spcAft>
          <a:spcPts val="0"/>
        </a:spcAft>
        <a:buClrTx/>
        <a:buSzTx/>
        <a:buFontTx/>
        <a:buNone/>
        <a:tabLst/>
        <a:defRPr sz="3600" b="1" i="0" u="none" strike="noStrike" cap="none" spc="90" baseline="0">
          <a:ln>
            <a:noFill/>
          </a:ln>
          <a:solidFill>
            <a:srgbClr val="FFFFFF"/>
          </a:solidFill>
          <a:uFillTx/>
          <a:latin typeface="Gotham"/>
          <a:ea typeface="Gotham"/>
          <a:cs typeface="Gotham"/>
          <a:sym typeface="Gotham"/>
        </a:defRPr>
      </a:lvl5pPr>
      <a:lvl6pPr marL="0" marR="0" indent="0" algn="l" defTabSz="228600" rtl="0" eaLnBrk="1" latinLnBrk="0" hangingPunct="1">
        <a:lnSpc>
          <a:spcPct val="90000"/>
        </a:lnSpc>
        <a:spcBef>
          <a:spcPts val="0"/>
        </a:spcBef>
        <a:spcAft>
          <a:spcPts val="0"/>
        </a:spcAft>
        <a:buClrTx/>
        <a:buSzTx/>
        <a:buFontTx/>
        <a:buNone/>
        <a:tabLst/>
        <a:defRPr sz="3600" b="1" i="0" u="none" strike="noStrike" cap="none" spc="90" baseline="0">
          <a:ln>
            <a:noFill/>
          </a:ln>
          <a:solidFill>
            <a:srgbClr val="FFFFFF"/>
          </a:solidFill>
          <a:uFillTx/>
          <a:latin typeface="Gotham"/>
          <a:ea typeface="Gotham"/>
          <a:cs typeface="Gotham"/>
          <a:sym typeface="Gotham"/>
        </a:defRPr>
      </a:lvl6pPr>
      <a:lvl7pPr marL="0" marR="0" indent="0" algn="l" defTabSz="228600" rtl="0" eaLnBrk="1" latinLnBrk="0" hangingPunct="1">
        <a:lnSpc>
          <a:spcPct val="90000"/>
        </a:lnSpc>
        <a:spcBef>
          <a:spcPts val="0"/>
        </a:spcBef>
        <a:spcAft>
          <a:spcPts val="0"/>
        </a:spcAft>
        <a:buClrTx/>
        <a:buSzTx/>
        <a:buFontTx/>
        <a:buNone/>
        <a:tabLst/>
        <a:defRPr sz="3600" b="1" i="0" u="none" strike="noStrike" cap="none" spc="90" baseline="0">
          <a:ln>
            <a:noFill/>
          </a:ln>
          <a:solidFill>
            <a:srgbClr val="FFFFFF"/>
          </a:solidFill>
          <a:uFillTx/>
          <a:latin typeface="Gotham"/>
          <a:ea typeface="Gotham"/>
          <a:cs typeface="Gotham"/>
          <a:sym typeface="Gotham"/>
        </a:defRPr>
      </a:lvl7pPr>
      <a:lvl8pPr marL="0" marR="0" indent="0" algn="l" defTabSz="228600" rtl="0" eaLnBrk="1" latinLnBrk="0" hangingPunct="1">
        <a:lnSpc>
          <a:spcPct val="90000"/>
        </a:lnSpc>
        <a:spcBef>
          <a:spcPts val="0"/>
        </a:spcBef>
        <a:spcAft>
          <a:spcPts val="0"/>
        </a:spcAft>
        <a:buClrTx/>
        <a:buSzTx/>
        <a:buFontTx/>
        <a:buNone/>
        <a:tabLst/>
        <a:defRPr sz="3600" b="1" i="0" u="none" strike="noStrike" cap="none" spc="90" baseline="0">
          <a:ln>
            <a:noFill/>
          </a:ln>
          <a:solidFill>
            <a:srgbClr val="FFFFFF"/>
          </a:solidFill>
          <a:uFillTx/>
          <a:latin typeface="Gotham"/>
          <a:ea typeface="Gotham"/>
          <a:cs typeface="Gotham"/>
          <a:sym typeface="Gotham"/>
        </a:defRPr>
      </a:lvl8pPr>
      <a:lvl9pPr marL="0" marR="0" indent="0" algn="l" defTabSz="228600" rtl="0" eaLnBrk="1" latinLnBrk="0" hangingPunct="1">
        <a:lnSpc>
          <a:spcPct val="90000"/>
        </a:lnSpc>
        <a:spcBef>
          <a:spcPts val="0"/>
        </a:spcBef>
        <a:spcAft>
          <a:spcPts val="0"/>
        </a:spcAft>
        <a:buClrTx/>
        <a:buSzTx/>
        <a:buFontTx/>
        <a:buNone/>
        <a:tabLst/>
        <a:defRPr sz="3600" b="1" i="0" u="none" strike="noStrike" cap="none" spc="90" baseline="0">
          <a:ln>
            <a:noFill/>
          </a:ln>
          <a:solidFill>
            <a:srgbClr val="FFFFFF"/>
          </a:solidFill>
          <a:uFillTx/>
          <a:latin typeface="Gotham"/>
          <a:ea typeface="Gotham"/>
          <a:cs typeface="Gotham"/>
          <a:sym typeface="Gotham"/>
        </a:defRPr>
      </a:lvl9pPr>
    </p:titleStyle>
    <p:bodyStyle>
      <a:lvl1pPr marL="0" marR="0" indent="0" algn="l" defTabSz="228600" rtl="0" eaLnBrk="1" latinLnBrk="0" hangingPunct="1">
        <a:lnSpc>
          <a:spcPct val="180000"/>
        </a:lnSpc>
        <a:spcBef>
          <a:spcPts val="0"/>
        </a:spcBef>
        <a:spcAft>
          <a:spcPts val="0"/>
        </a:spcAft>
        <a:buClrTx/>
        <a:buSzTx/>
        <a:buFontTx/>
        <a:buNone/>
        <a:tabLst/>
        <a:defRPr sz="2100" b="0" i="0" u="none" strike="noStrike" cap="none" spc="21" baseline="0">
          <a:ln>
            <a:noFill/>
          </a:ln>
          <a:solidFill>
            <a:srgbClr val="5E5E5E"/>
          </a:solidFill>
          <a:uFillTx/>
          <a:latin typeface="Arial Regular"/>
          <a:ea typeface="Arial Regular"/>
          <a:cs typeface="Arial" charset="0"/>
          <a:sym typeface="Gotham Light"/>
        </a:defRPr>
      </a:lvl1pPr>
      <a:lvl2pPr marL="0" marR="0" indent="0" algn="l" defTabSz="228600" rtl="0" eaLnBrk="1" latinLnBrk="0" hangingPunct="1">
        <a:lnSpc>
          <a:spcPct val="180000"/>
        </a:lnSpc>
        <a:spcBef>
          <a:spcPts val="0"/>
        </a:spcBef>
        <a:spcAft>
          <a:spcPts val="0"/>
        </a:spcAft>
        <a:buClrTx/>
        <a:buSzTx/>
        <a:buFontTx/>
        <a:buNone/>
        <a:tabLst/>
        <a:defRPr sz="2100" b="0" i="0" u="none" strike="noStrike" cap="none" spc="21" baseline="0">
          <a:ln>
            <a:noFill/>
          </a:ln>
          <a:solidFill>
            <a:srgbClr val="5E5E5E"/>
          </a:solidFill>
          <a:uFillTx/>
          <a:latin typeface="Arial Regular"/>
          <a:ea typeface="Arial Regular"/>
          <a:cs typeface="Arial" charset="0"/>
          <a:sym typeface="Gotham Light"/>
        </a:defRPr>
      </a:lvl2pPr>
      <a:lvl3pPr marL="0" marR="0" indent="0" algn="l" defTabSz="228600" rtl="0" eaLnBrk="1" latinLnBrk="0" hangingPunct="1">
        <a:lnSpc>
          <a:spcPct val="180000"/>
        </a:lnSpc>
        <a:spcBef>
          <a:spcPts val="0"/>
        </a:spcBef>
        <a:spcAft>
          <a:spcPts val="0"/>
        </a:spcAft>
        <a:buClrTx/>
        <a:buSzTx/>
        <a:buFontTx/>
        <a:buNone/>
        <a:tabLst/>
        <a:defRPr sz="2100" b="0" i="0" u="none" strike="noStrike" cap="none" spc="21" baseline="0">
          <a:ln>
            <a:noFill/>
          </a:ln>
          <a:solidFill>
            <a:srgbClr val="5E5E5E"/>
          </a:solidFill>
          <a:uFillTx/>
          <a:latin typeface="Arial Regular"/>
          <a:ea typeface="Arial Regular"/>
          <a:cs typeface="Arial" charset="0"/>
          <a:sym typeface="Gotham Light"/>
        </a:defRPr>
      </a:lvl3pPr>
      <a:lvl4pPr marL="0" marR="0" indent="0" algn="l" defTabSz="228600" rtl="0" eaLnBrk="1" latinLnBrk="0" hangingPunct="1">
        <a:lnSpc>
          <a:spcPct val="180000"/>
        </a:lnSpc>
        <a:spcBef>
          <a:spcPts val="0"/>
        </a:spcBef>
        <a:spcAft>
          <a:spcPts val="0"/>
        </a:spcAft>
        <a:buClrTx/>
        <a:buSzTx/>
        <a:buFontTx/>
        <a:buNone/>
        <a:tabLst/>
        <a:defRPr sz="2100" b="0" i="0" u="none" strike="noStrike" cap="none" spc="21" baseline="0">
          <a:ln>
            <a:noFill/>
          </a:ln>
          <a:solidFill>
            <a:srgbClr val="5E5E5E"/>
          </a:solidFill>
          <a:uFillTx/>
          <a:latin typeface="Arial Regular"/>
          <a:ea typeface="Arial Regular"/>
          <a:cs typeface="Arial" charset="0"/>
          <a:sym typeface="Gotham Light"/>
        </a:defRPr>
      </a:lvl4pPr>
      <a:lvl5pPr marL="0" marR="0" indent="0" algn="l" defTabSz="228600" rtl="0" eaLnBrk="1" latinLnBrk="0" hangingPunct="1">
        <a:lnSpc>
          <a:spcPct val="180000"/>
        </a:lnSpc>
        <a:spcBef>
          <a:spcPts val="0"/>
        </a:spcBef>
        <a:spcAft>
          <a:spcPts val="0"/>
        </a:spcAft>
        <a:buClrTx/>
        <a:buSzTx/>
        <a:buFontTx/>
        <a:buNone/>
        <a:tabLst/>
        <a:defRPr sz="2100" b="0" i="0" u="none" strike="noStrike" cap="none" spc="21" baseline="0">
          <a:ln>
            <a:noFill/>
          </a:ln>
          <a:solidFill>
            <a:srgbClr val="5E5E5E"/>
          </a:solidFill>
          <a:uFillTx/>
          <a:latin typeface="Arial Regular"/>
          <a:ea typeface="Arial Regular"/>
          <a:cs typeface="Arial" charset="0"/>
          <a:sym typeface="Gotham Light"/>
        </a:defRPr>
      </a:lvl5pPr>
      <a:lvl6pPr marL="1843942" marR="0" indent="-256442" algn="l" defTabSz="228600" rtl="0" eaLnBrk="1" latinLnBrk="0" hangingPunct="1">
        <a:lnSpc>
          <a:spcPct val="180000"/>
        </a:lnSpc>
        <a:spcBef>
          <a:spcPts val="0"/>
        </a:spcBef>
        <a:spcAft>
          <a:spcPts val="0"/>
        </a:spcAft>
        <a:buClrTx/>
        <a:buSzPct val="125000"/>
        <a:buFontTx/>
        <a:buChar char="•"/>
        <a:tabLst/>
        <a:defRPr sz="2100" b="0" i="0" u="none" strike="noStrike" cap="none" spc="21" baseline="0">
          <a:ln>
            <a:noFill/>
          </a:ln>
          <a:solidFill>
            <a:srgbClr val="5E5E5E"/>
          </a:solidFill>
          <a:uFillTx/>
          <a:latin typeface="Gotham Light"/>
          <a:ea typeface="Gotham Light"/>
          <a:cs typeface="Gotham Light"/>
          <a:sym typeface="Gotham Light"/>
        </a:defRPr>
      </a:lvl6pPr>
      <a:lvl7pPr marL="2161442" marR="0" indent="-256442" algn="l" defTabSz="228600" rtl="0" eaLnBrk="1" latinLnBrk="0" hangingPunct="1">
        <a:lnSpc>
          <a:spcPct val="180000"/>
        </a:lnSpc>
        <a:spcBef>
          <a:spcPts val="0"/>
        </a:spcBef>
        <a:spcAft>
          <a:spcPts val="0"/>
        </a:spcAft>
        <a:buClrTx/>
        <a:buSzPct val="125000"/>
        <a:buFontTx/>
        <a:buChar char="•"/>
        <a:tabLst/>
        <a:defRPr sz="2100" b="0" i="0" u="none" strike="noStrike" cap="none" spc="21" baseline="0">
          <a:ln>
            <a:noFill/>
          </a:ln>
          <a:solidFill>
            <a:srgbClr val="5E5E5E"/>
          </a:solidFill>
          <a:uFillTx/>
          <a:latin typeface="Gotham Light"/>
          <a:ea typeface="Gotham Light"/>
          <a:cs typeface="Gotham Light"/>
          <a:sym typeface="Gotham Light"/>
        </a:defRPr>
      </a:lvl7pPr>
      <a:lvl8pPr marL="2478942" marR="0" indent="-256442" algn="l" defTabSz="228600" rtl="0" eaLnBrk="1" latinLnBrk="0" hangingPunct="1">
        <a:lnSpc>
          <a:spcPct val="180000"/>
        </a:lnSpc>
        <a:spcBef>
          <a:spcPts val="0"/>
        </a:spcBef>
        <a:spcAft>
          <a:spcPts val="0"/>
        </a:spcAft>
        <a:buClrTx/>
        <a:buSzPct val="125000"/>
        <a:buFontTx/>
        <a:buChar char="•"/>
        <a:tabLst/>
        <a:defRPr sz="2100" b="0" i="0" u="none" strike="noStrike" cap="none" spc="21" baseline="0">
          <a:ln>
            <a:noFill/>
          </a:ln>
          <a:solidFill>
            <a:srgbClr val="5E5E5E"/>
          </a:solidFill>
          <a:uFillTx/>
          <a:latin typeface="Gotham Light"/>
          <a:ea typeface="Gotham Light"/>
          <a:cs typeface="Gotham Light"/>
          <a:sym typeface="Gotham Light"/>
        </a:defRPr>
      </a:lvl8pPr>
      <a:lvl9pPr marL="2796442" marR="0" indent="-256442" algn="l" defTabSz="228600" rtl="0" eaLnBrk="1" latinLnBrk="0" hangingPunct="1">
        <a:lnSpc>
          <a:spcPct val="180000"/>
        </a:lnSpc>
        <a:spcBef>
          <a:spcPts val="0"/>
        </a:spcBef>
        <a:spcAft>
          <a:spcPts val="0"/>
        </a:spcAft>
        <a:buClrTx/>
        <a:buSzPct val="125000"/>
        <a:buFontTx/>
        <a:buChar char="•"/>
        <a:tabLst/>
        <a:defRPr sz="2100" b="0" i="0" u="none" strike="noStrike" cap="none" spc="21" baseline="0">
          <a:ln>
            <a:noFill/>
          </a:ln>
          <a:solidFill>
            <a:srgbClr val="5E5E5E"/>
          </a:solidFill>
          <a:uFillTx/>
          <a:latin typeface="Gotham Light"/>
          <a:ea typeface="Gotham Light"/>
          <a:cs typeface="Gotham Light"/>
          <a:sym typeface="Gotham Light"/>
        </a:defRPr>
      </a:lvl9pPr>
    </p:bodyStyle>
    <p:otherStyle>
      <a:lvl1pPr marL="0" marR="0" indent="0" algn="l" defTabSz="228600" rtl="0" eaLnBrk="1" latinLnBrk="0" hangingPunct="1">
        <a:lnSpc>
          <a:spcPct val="180000"/>
        </a:lnSpc>
        <a:spcBef>
          <a:spcPts val="0"/>
        </a:spcBef>
        <a:spcAft>
          <a:spcPts val="0"/>
        </a:spcAft>
        <a:buClrTx/>
        <a:buSzTx/>
        <a:buFontTx/>
        <a:buNone/>
        <a:tabLst/>
        <a:defRPr sz="2100" b="0" i="0" u="none" strike="noStrike" cap="none" spc="21" baseline="0">
          <a:ln>
            <a:noFill/>
          </a:ln>
          <a:solidFill>
            <a:schemeClr val="tx1"/>
          </a:solidFill>
          <a:uFillTx/>
          <a:latin typeface="+mn-lt"/>
          <a:ea typeface="+mn-ea"/>
          <a:cs typeface="+mn-cs"/>
          <a:sym typeface="Gotham Light"/>
        </a:defRPr>
      </a:lvl1pPr>
      <a:lvl2pPr marL="0" marR="0" indent="0" algn="l" defTabSz="228600" rtl="0" eaLnBrk="1" latinLnBrk="0" hangingPunct="1">
        <a:lnSpc>
          <a:spcPct val="180000"/>
        </a:lnSpc>
        <a:spcBef>
          <a:spcPts val="0"/>
        </a:spcBef>
        <a:spcAft>
          <a:spcPts val="0"/>
        </a:spcAft>
        <a:buClrTx/>
        <a:buSzTx/>
        <a:buFontTx/>
        <a:buNone/>
        <a:tabLst/>
        <a:defRPr sz="2100" b="0" i="0" u="none" strike="noStrike" cap="none" spc="21" baseline="0">
          <a:ln>
            <a:noFill/>
          </a:ln>
          <a:solidFill>
            <a:schemeClr val="tx1"/>
          </a:solidFill>
          <a:uFillTx/>
          <a:latin typeface="+mn-lt"/>
          <a:ea typeface="+mn-ea"/>
          <a:cs typeface="+mn-cs"/>
          <a:sym typeface="Gotham Light"/>
        </a:defRPr>
      </a:lvl2pPr>
      <a:lvl3pPr marL="0" marR="0" indent="0" algn="l" defTabSz="228600" rtl="0" eaLnBrk="1" latinLnBrk="0" hangingPunct="1">
        <a:lnSpc>
          <a:spcPct val="180000"/>
        </a:lnSpc>
        <a:spcBef>
          <a:spcPts val="0"/>
        </a:spcBef>
        <a:spcAft>
          <a:spcPts val="0"/>
        </a:spcAft>
        <a:buClrTx/>
        <a:buSzTx/>
        <a:buFontTx/>
        <a:buNone/>
        <a:tabLst/>
        <a:defRPr sz="2100" b="0" i="0" u="none" strike="noStrike" cap="none" spc="21" baseline="0">
          <a:ln>
            <a:noFill/>
          </a:ln>
          <a:solidFill>
            <a:schemeClr val="tx1"/>
          </a:solidFill>
          <a:uFillTx/>
          <a:latin typeface="+mn-lt"/>
          <a:ea typeface="+mn-ea"/>
          <a:cs typeface="+mn-cs"/>
          <a:sym typeface="Gotham Light"/>
        </a:defRPr>
      </a:lvl3pPr>
      <a:lvl4pPr marL="0" marR="0" indent="0" algn="l" defTabSz="228600" rtl="0" eaLnBrk="1" latinLnBrk="0" hangingPunct="1">
        <a:lnSpc>
          <a:spcPct val="180000"/>
        </a:lnSpc>
        <a:spcBef>
          <a:spcPts val="0"/>
        </a:spcBef>
        <a:spcAft>
          <a:spcPts val="0"/>
        </a:spcAft>
        <a:buClrTx/>
        <a:buSzTx/>
        <a:buFontTx/>
        <a:buNone/>
        <a:tabLst/>
        <a:defRPr sz="2100" b="0" i="0" u="none" strike="noStrike" cap="none" spc="21" baseline="0">
          <a:ln>
            <a:noFill/>
          </a:ln>
          <a:solidFill>
            <a:schemeClr val="tx1"/>
          </a:solidFill>
          <a:uFillTx/>
          <a:latin typeface="+mn-lt"/>
          <a:ea typeface="+mn-ea"/>
          <a:cs typeface="+mn-cs"/>
          <a:sym typeface="Gotham Light"/>
        </a:defRPr>
      </a:lvl4pPr>
      <a:lvl5pPr marL="0" marR="0" indent="0" algn="l" defTabSz="228600" rtl="0" eaLnBrk="1" latinLnBrk="0" hangingPunct="1">
        <a:lnSpc>
          <a:spcPct val="180000"/>
        </a:lnSpc>
        <a:spcBef>
          <a:spcPts val="0"/>
        </a:spcBef>
        <a:spcAft>
          <a:spcPts val="0"/>
        </a:spcAft>
        <a:buClrTx/>
        <a:buSzTx/>
        <a:buFontTx/>
        <a:buNone/>
        <a:tabLst/>
        <a:defRPr sz="2100" b="0" i="0" u="none" strike="noStrike" cap="none" spc="21" baseline="0">
          <a:ln>
            <a:noFill/>
          </a:ln>
          <a:solidFill>
            <a:schemeClr val="tx1"/>
          </a:solidFill>
          <a:uFillTx/>
          <a:latin typeface="+mn-lt"/>
          <a:ea typeface="+mn-ea"/>
          <a:cs typeface="+mn-cs"/>
          <a:sym typeface="Gotham Light"/>
        </a:defRPr>
      </a:lvl5pPr>
      <a:lvl6pPr marL="0" marR="0" indent="0" algn="l" defTabSz="228600" rtl="0" eaLnBrk="1" latinLnBrk="0" hangingPunct="1">
        <a:lnSpc>
          <a:spcPct val="180000"/>
        </a:lnSpc>
        <a:spcBef>
          <a:spcPts val="0"/>
        </a:spcBef>
        <a:spcAft>
          <a:spcPts val="0"/>
        </a:spcAft>
        <a:buClrTx/>
        <a:buSzTx/>
        <a:buFontTx/>
        <a:buNone/>
        <a:tabLst/>
        <a:defRPr sz="2100" b="0" i="0" u="none" strike="noStrike" cap="none" spc="21" baseline="0">
          <a:ln>
            <a:noFill/>
          </a:ln>
          <a:solidFill>
            <a:schemeClr val="tx1"/>
          </a:solidFill>
          <a:uFillTx/>
          <a:latin typeface="+mn-lt"/>
          <a:ea typeface="+mn-ea"/>
          <a:cs typeface="+mn-cs"/>
          <a:sym typeface="Gotham Light"/>
        </a:defRPr>
      </a:lvl6pPr>
      <a:lvl7pPr marL="0" marR="0" indent="0" algn="l" defTabSz="228600" rtl="0" eaLnBrk="1" latinLnBrk="0" hangingPunct="1">
        <a:lnSpc>
          <a:spcPct val="180000"/>
        </a:lnSpc>
        <a:spcBef>
          <a:spcPts val="0"/>
        </a:spcBef>
        <a:spcAft>
          <a:spcPts val="0"/>
        </a:spcAft>
        <a:buClrTx/>
        <a:buSzTx/>
        <a:buFontTx/>
        <a:buNone/>
        <a:tabLst/>
        <a:defRPr sz="2100" b="0" i="0" u="none" strike="noStrike" cap="none" spc="21" baseline="0">
          <a:ln>
            <a:noFill/>
          </a:ln>
          <a:solidFill>
            <a:schemeClr val="tx1"/>
          </a:solidFill>
          <a:uFillTx/>
          <a:latin typeface="+mn-lt"/>
          <a:ea typeface="+mn-ea"/>
          <a:cs typeface="+mn-cs"/>
          <a:sym typeface="Gotham Light"/>
        </a:defRPr>
      </a:lvl7pPr>
      <a:lvl8pPr marL="0" marR="0" indent="0" algn="l" defTabSz="228600" rtl="0" eaLnBrk="1" latinLnBrk="0" hangingPunct="1">
        <a:lnSpc>
          <a:spcPct val="180000"/>
        </a:lnSpc>
        <a:spcBef>
          <a:spcPts val="0"/>
        </a:spcBef>
        <a:spcAft>
          <a:spcPts val="0"/>
        </a:spcAft>
        <a:buClrTx/>
        <a:buSzTx/>
        <a:buFontTx/>
        <a:buNone/>
        <a:tabLst/>
        <a:defRPr sz="2100" b="0" i="0" u="none" strike="noStrike" cap="none" spc="21" baseline="0">
          <a:ln>
            <a:noFill/>
          </a:ln>
          <a:solidFill>
            <a:schemeClr val="tx1"/>
          </a:solidFill>
          <a:uFillTx/>
          <a:latin typeface="+mn-lt"/>
          <a:ea typeface="+mn-ea"/>
          <a:cs typeface="+mn-cs"/>
          <a:sym typeface="Gotham Light"/>
        </a:defRPr>
      </a:lvl8pPr>
      <a:lvl9pPr marL="0" marR="0" indent="0" algn="l" defTabSz="228600" rtl="0" eaLnBrk="1" latinLnBrk="0" hangingPunct="1">
        <a:lnSpc>
          <a:spcPct val="180000"/>
        </a:lnSpc>
        <a:spcBef>
          <a:spcPts val="0"/>
        </a:spcBef>
        <a:spcAft>
          <a:spcPts val="0"/>
        </a:spcAft>
        <a:buClrTx/>
        <a:buSzTx/>
        <a:buFontTx/>
        <a:buNone/>
        <a:tabLst/>
        <a:defRPr sz="2100" b="0" i="0" u="none" strike="noStrike" cap="none" spc="21" baseline="0">
          <a:ln>
            <a:noFill/>
          </a:ln>
          <a:solidFill>
            <a:schemeClr val="tx1"/>
          </a:solidFill>
          <a:uFillTx/>
          <a:latin typeface="+mn-lt"/>
          <a:ea typeface="+mn-ea"/>
          <a:cs typeface="+mn-cs"/>
          <a:sym typeface="Gotham Light"/>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dirty="0"/>
              <a:t>Click to edit title</a:t>
            </a:r>
          </a:p>
        </p:txBody>
      </p:sp>
      <p:sp>
        <p:nvSpPr>
          <p:cNvPr id="3" name="Text Placeholder 2"/>
          <p:cNvSpPr>
            <a:spLocks noGrp="1"/>
          </p:cNvSpPr>
          <p:nvPr>
            <p:ph type="body" idx="1"/>
          </p:nvPr>
        </p:nvSpPr>
        <p:spPr>
          <a:xfrm>
            <a:off x="457200" y="1527175"/>
            <a:ext cx="11276013" cy="4460873"/>
          </a:xfrm>
          <a:prstGeom prst="rect">
            <a:avLst/>
          </a:prstGeom>
        </p:spPr>
        <p:txBody>
          <a:bodyPr vert="horz" lIns="0" tIns="0" rIns="0" bIns="0" rtlCol="0">
            <a:noAutofit/>
          </a:body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Gartner Logo"/>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10452994" y="6241458"/>
            <a:ext cx="1280218" cy="292850"/>
          </a:xfrm>
          <a:prstGeom prst="rect">
            <a:avLst/>
          </a:prstGeom>
        </p:spPr>
      </p:pic>
      <p:sp>
        <p:nvSpPr>
          <p:cNvPr id="15" name="Original Legal Copy" hidden="1"/>
          <p:cNvSpPr txBox="1"/>
          <p:nvPr userDrawn="1"/>
        </p:nvSpPr>
        <p:spPr>
          <a:xfrm>
            <a:off x="457201" y="6335373"/>
            <a:ext cx="7869114" cy="215444"/>
          </a:xfrm>
          <a:prstGeom prst="rect">
            <a:avLst/>
          </a:prstGeom>
          <a:noFill/>
        </p:spPr>
        <p:txBody>
          <a:bodyPr wrap="square" lIns="0" tIns="0" rIns="0" bIns="0" rtlCol="0" anchor="b" anchorCtr="0">
            <a:spAutoFit/>
          </a:bodyPr>
          <a:lstStyle/>
          <a:p>
            <a:pPr marL="228600" indent="-228600" algn="l">
              <a:tabLst>
                <a:tab pos="228600" algn="l"/>
              </a:tabLst>
            </a:pPr>
            <a:fld id="{1CE9EA8B-DBE7-492B-893F-AD13AC039ED7}" type="slidenum">
              <a:rPr lang="en-US" sz="700" smtClean="0">
                <a:solidFill>
                  <a:srgbClr val="6E7878"/>
                </a:solidFill>
              </a:rPr>
              <a:pPr marL="228600" indent="-228600" algn="l">
                <a:tabLst>
                  <a:tab pos="228600" algn="l"/>
                </a:tabLst>
              </a:pPr>
              <a:t>‹#›</a:t>
            </a:fld>
            <a:r>
              <a:rPr lang="en-US" sz="700" dirty="0">
                <a:solidFill>
                  <a:srgbClr val="6E7878"/>
                </a:solidFill>
              </a:rPr>
              <a:t>	© 2019 Gartner, Inc. and/or its affiliates. All rights reserved. Gartner is a registered trademark of Gartner, Inc. or its affiliates. Version 8.2  Last updated 29 June 2019</a:t>
            </a:r>
          </a:p>
          <a:p>
            <a:pPr algn="l">
              <a:tabLst>
                <a:tab pos="228600" algn="l"/>
              </a:tabLst>
            </a:pPr>
            <a:r>
              <a:rPr lang="en-US" sz="700" dirty="0">
                <a:solidFill>
                  <a:srgbClr val="6E7878"/>
                </a:solidFill>
              </a:rPr>
              <a:t>	</a:t>
            </a:r>
            <a:r>
              <a:rPr lang="en-US" sz="700" b="1" dirty="0">
                <a:solidFill>
                  <a:srgbClr val="6E7878"/>
                </a:solidFill>
              </a:rPr>
              <a:t>INTERNAL — FOR INTERNAL USE ONLY</a:t>
            </a:r>
          </a:p>
        </p:txBody>
      </p:sp>
      <p:sp>
        <p:nvSpPr>
          <p:cNvPr id="10" name="TextBox 9"/>
          <p:cNvSpPr txBox="1"/>
          <p:nvPr userDrawn="1"/>
        </p:nvSpPr>
        <p:spPr>
          <a:xfrm>
            <a:off x="457201" y="6393120"/>
            <a:ext cx="7306732" cy="153888"/>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C8715055-8345-8347-8008-CD9D51621ED9}" type="slidenum">
              <a:rPr lang="en-US" sz="1000" smtClean="0">
                <a:solidFill>
                  <a:schemeClr val="tx1"/>
                </a:solidFill>
              </a:rPr>
              <a:t>‹#›</a:t>
            </a:fld>
            <a:r>
              <a:rPr lang="en-US" sz="700" dirty="0">
                <a:solidFill>
                  <a:schemeClr val="tx1"/>
                </a:solidFill>
              </a:rPr>
              <a:t>	© 2022 Gartner, Inc. and/or its affiliates. All rights reserved.</a:t>
            </a:r>
          </a:p>
        </p:txBody>
      </p:sp>
      <p:sp>
        <p:nvSpPr>
          <p:cNvPr id="8" name="TextBox 7"/>
          <p:cNvSpPr txBox="1"/>
          <p:nvPr userDrawn="1"/>
        </p:nvSpPr>
        <p:spPr>
          <a:xfrm>
            <a:off x="692741" y="6297997"/>
            <a:ext cx="2314812"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r>
              <a:rPr lang="en-US" sz="700" b="1" kern="1200" dirty="0">
                <a:solidFill>
                  <a:schemeClr val="tx1"/>
                </a:solidFill>
                <a:latin typeface="+mn-lt"/>
                <a:ea typeface="+mn-ea"/>
                <a:cs typeface="+mn-cs"/>
              </a:rPr>
              <a:t>RESTRICTED DISTRIBUTION</a:t>
            </a:r>
          </a:p>
        </p:txBody>
      </p:sp>
    </p:spTree>
    <p:extLst>
      <p:ext uri="{BB962C8B-B14F-4D97-AF65-F5344CB8AC3E}">
        <p14:creationId xmlns:p14="http://schemas.microsoft.com/office/powerpoint/2010/main" val="171897029"/>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Lst>
  <p:hf sldNum="0" hdr="0" ftr="0" dt="0"/>
  <p:txStyles>
    <p:title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Tx/>
        <a:buSzPct val="100000"/>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A4A3A4"/>
          </p15:clr>
        </p15:guide>
        <p15:guide id="3" pos="288">
          <p15:clr>
            <a:srgbClr val="5ACBF0"/>
          </p15:clr>
        </p15:guide>
        <p15:guide id="4" orient="horz" pos="2160">
          <p15:clr>
            <a:srgbClr val="A4A3A4"/>
          </p15:clr>
        </p15:guide>
        <p15:guide id="5" orient="horz" pos="231">
          <p15:clr>
            <a:srgbClr val="5ACBF0"/>
          </p15:clr>
        </p15:guide>
        <p15:guide id="6" pos="7391">
          <p15:clr>
            <a:srgbClr val="5ACBF0"/>
          </p15:clr>
        </p15:guide>
        <p15:guide id="7" orient="horz" pos="3772">
          <p15:clr>
            <a:srgbClr val="FBAE40"/>
          </p15:clr>
        </p15:guide>
        <p15:guide id="9" orient="horz" pos="4110">
          <p15:clr>
            <a:srgbClr val="5ACBF0"/>
          </p15:clr>
        </p15:guide>
        <p15:guide id="10" orient="horz" pos="537">
          <p15:clr>
            <a:srgbClr val="FDE53C"/>
          </p15:clr>
        </p15:guide>
        <p15:guide id="11" orient="horz" pos="846">
          <p15:clr>
            <a:srgbClr val="FDE53C"/>
          </p15:clr>
        </p15:guide>
        <p15:guide id="12" orient="horz" pos="962">
          <p15:clr>
            <a:srgbClr val="5ACBF0"/>
          </p15:clr>
        </p15:guide>
        <p15:guide id="13" orient="horz" pos="4002">
          <p15:clr>
            <a:srgbClr val="5ACBF0"/>
          </p15:clr>
        </p15:guide>
        <p15:guide id="14" pos="3752">
          <p15:clr>
            <a:srgbClr val="5ACBF0"/>
          </p15:clr>
        </p15:guide>
        <p15:guide id="15" pos="3927">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457200"/>
            <a:ext cx="10972800" cy="228600"/>
          </a:xfrm>
          <a:prstGeom prst="rect">
            <a:avLst/>
          </a:prstGeom>
        </p:spPr>
        <p:txBody>
          <a:bodyPr vert="horz" wrap="square" lIns="0" tIns="0" rIns="0" bIns="0" rtlCol="0" anchor="t" anchorCtr="0">
            <a:noAutofit/>
          </a:bodyPr>
          <a:lstStyle/>
          <a:p>
            <a:r>
              <a:rPr lang="en-US" dirty="0"/>
              <a:t>Click to edit title</a:t>
            </a:r>
          </a:p>
        </p:txBody>
      </p:sp>
      <p:sp>
        <p:nvSpPr>
          <p:cNvPr id="15" name="Original Legal Copy" hidden="1"/>
          <p:cNvSpPr txBox="1"/>
          <p:nvPr userDrawn="1"/>
        </p:nvSpPr>
        <p:spPr>
          <a:xfrm>
            <a:off x="457201" y="6389236"/>
            <a:ext cx="7869115" cy="161583"/>
          </a:xfrm>
          <a:prstGeom prst="rect">
            <a:avLst/>
          </a:prstGeom>
          <a:noFill/>
        </p:spPr>
        <p:txBody>
          <a:bodyPr wrap="square" lIns="0" tIns="0" rIns="0" bIns="0" rtlCol="0" anchor="b" anchorCtr="0">
            <a:spAutoFit/>
          </a:bodyPr>
          <a:lstStyle/>
          <a:p>
            <a:pPr marL="171450" indent="-171450" algn="l">
              <a:tabLst>
                <a:tab pos="171450" algn="l"/>
              </a:tabLst>
            </a:pPr>
            <a:fld id="{1CE9EA8B-DBE7-492B-893F-AD13AC039ED7}" type="slidenum">
              <a:rPr lang="en-US" sz="525" smtClean="0">
                <a:solidFill>
                  <a:srgbClr val="6E7878"/>
                </a:solidFill>
              </a:rPr>
              <a:pPr marL="171450" indent="-171450" algn="l">
                <a:tabLst>
                  <a:tab pos="171450" algn="l"/>
                </a:tabLst>
              </a:pPr>
              <a:t>‹#›</a:t>
            </a:fld>
            <a:r>
              <a:rPr lang="en-US" sz="525" dirty="0">
                <a:solidFill>
                  <a:srgbClr val="6E7878"/>
                </a:solidFill>
              </a:rPr>
              <a:t>	© 2019 Gartner, Inc. and/or its affiliates. All rights reserved. Gartner is a registered trademark of Gartner, Inc. or its affiliates. Version 8.2  Last updated 29 June 2019</a:t>
            </a:r>
          </a:p>
          <a:p>
            <a:pPr algn="l">
              <a:tabLst>
                <a:tab pos="171450" algn="l"/>
              </a:tabLst>
            </a:pPr>
            <a:r>
              <a:rPr lang="en-US" sz="525" dirty="0">
                <a:solidFill>
                  <a:srgbClr val="6E7878"/>
                </a:solidFill>
              </a:rPr>
              <a:t>	</a:t>
            </a:r>
            <a:r>
              <a:rPr lang="en-US" sz="525" b="1" dirty="0">
                <a:solidFill>
                  <a:srgbClr val="6E7878"/>
                </a:solidFill>
              </a:rPr>
              <a:t>INTERNAL — FOR INTERNAL USE ONLY</a:t>
            </a:r>
          </a:p>
        </p:txBody>
      </p:sp>
      <p:sp>
        <p:nvSpPr>
          <p:cNvPr id="10" name="TextBox 9"/>
          <p:cNvSpPr txBox="1"/>
          <p:nvPr userDrawn="1"/>
        </p:nvSpPr>
        <p:spPr>
          <a:xfrm>
            <a:off x="609601" y="6473506"/>
            <a:ext cx="7306732" cy="153888"/>
          </a:xfrm>
          <a:prstGeom prst="rect">
            <a:avLst/>
          </a:prstGeom>
          <a:noFill/>
        </p:spPr>
        <p:txBody>
          <a:bodyPr wrap="square" lIns="0" tIns="0" rIns="0" bIns="0" rtlCol="0" anchor="b" anchorCtr="0">
            <a:spAutoFit/>
          </a:bodyPr>
          <a:lstStyle/>
          <a:p>
            <a:pPr marL="233363" marR="0" lvl="0" indent="-223838" algn="l" defTabSz="685800" rtl="0" eaLnBrk="1" fontAlgn="auto" latinLnBrk="0" hangingPunct="1">
              <a:lnSpc>
                <a:spcPct val="100000"/>
              </a:lnSpc>
              <a:spcBef>
                <a:spcPts val="0"/>
              </a:spcBef>
              <a:spcAft>
                <a:spcPts val="0"/>
              </a:spcAft>
              <a:buClrTx/>
              <a:buSzTx/>
              <a:buFontTx/>
              <a:buNone/>
              <a:tabLst>
                <a:tab pos="222250" algn="l"/>
              </a:tabLst>
              <a:defRPr/>
            </a:pPr>
            <a:fld id="{C8715055-8345-8347-8008-CD9D51621ED9}" type="slidenum">
              <a:rPr lang="en-US" sz="1000" smtClean="0">
                <a:solidFill>
                  <a:schemeClr val="tx1"/>
                </a:solidFill>
              </a:rPr>
              <a:pPr marL="233363" marR="0" lvl="0" indent="-223838" algn="l" defTabSz="685800" rtl="0" eaLnBrk="1" fontAlgn="auto" latinLnBrk="0" hangingPunct="1">
                <a:lnSpc>
                  <a:spcPct val="100000"/>
                </a:lnSpc>
                <a:spcBef>
                  <a:spcPts val="0"/>
                </a:spcBef>
                <a:spcAft>
                  <a:spcPts val="0"/>
                </a:spcAft>
                <a:buClrTx/>
                <a:buSzTx/>
                <a:buFontTx/>
                <a:buNone/>
                <a:tabLst>
                  <a:tab pos="222250" algn="l"/>
                </a:tabLst>
                <a:defRPr/>
              </a:pPr>
              <a:t>‹#›</a:t>
            </a:fld>
            <a:r>
              <a:rPr lang="en-US" sz="900" dirty="0">
                <a:solidFill>
                  <a:schemeClr val="tx1"/>
                </a:solidFill>
              </a:rPr>
              <a:t>	</a:t>
            </a:r>
            <a:r>
              <a:rPr lang="en-US" sz="800" dirty="0">
                <a:solidFill>
                  <a:schemeClr val="tx1"/>
                </a:solidFill>
              </a:rPr>
              <a:t>© 2022 Gartner, Inc. and/or its affiliates. All rights reserved. 710781</a:t>
            </a:r>
          </a:p>
        </p:txBody>
      </p:sp>
    </p:spTree>
    <p:extLst>
      <p:ext uri="{BB962C8B-B14F-4D97-AF65-F5344CB8AC3E}">
        <p14:creationId xmlns:p14="http://schemas.microsoft.com/office/powerpoint/2010/main" val="3943467901"/>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hf sldNum="0" hdr="0" ftr="0" dt="0"/>
  <p:txStyles>
    <p:titleStyle>
      <a:lvl1pPr algn="l" defTabSz="685800" rtl="0" eaLnBrk="1" latinLnBrk="0" hangingPunct="1">
        <a:lnSpc>
          <a:spcPct val="90000"/>
        </a:lnSpc>
        <a:spcBef>
          <a:spcPct val="0"/>
        </a:spcBef>
        <a:spcAft>
          <a:spcPts val="900"/>
        </a:spcAft>
        <a:buNone/>
        <a:defRPr sz="2400" kern="1200">
          <a:solidFill>
            <a:schemeClr val="tx2"/>
          </a:solidFill>
          <a:latin typeface="+mj-lt"/>
          <a:ea typeface="+mj-ea"/>
          <a:cs typeface="+mj-cs"/>
        </a:defRPr>
      </a:lvl1pPr>
    </p:titleStyle>
    <p:bodyStyle>
      <a:lvl1pPr marL="0" indent="0" algn="l" defTabSz="685800" rtl="0" eaLnBrk="1" latinLnBrk="0" hangingPunct="1">
        <a:lnSpc>
          <a:spcPct val="100000"/>
        </a:lnSpc>
        <a:spcBef>
          <a:spcPts val="0"/>
        </a:spcBef>
        <a:spcAft>
          <a:spcPts val="900"/>
        </a:spcAft>
        <a:buClr>
          <a:schemeClr val="tx1"/>
        </a:buClr>
        <a:buSzPct val="100000"/>
        <a:buFont typeface="Arial" panose="020B0604020202020204" pitchFamily="34" charset="0"/>
        <a:buNone/>
        <a:defRPr sz="1000" kern="1200">
          <a:solidFill>
            <a:schemeClr val="tx1"/>
          </a:solidFill>
          <a:latin typeface="+mn-lt"/>
          <a:ea typeface="+mn-ea"/>
          <a:cs typeface="+mn-cs"/>
        </a:defRPr>
      </a:lvl1pPr>
      <a:lvl2pPr marL="411480" indent="-171450" algn="l" defTabSz="685800" rtl="0" eaLnBrk="1" latinLnBrk="0" hangingPunct="1">
        <a:lnSpc>
          <a:spcPct val="100000"/>
        </a:lnSpc>
        <a:spcBef>
          <a:spcPts val="0"/>
        </a:spcBef>
        <a:spcAft>
          <a:spcPts val="900"/>
        </a:spcAft>
        <a:buSzPct val="90000"/>
        <a:buFont typeface="Arial" panose="020B0604020202020204" pitchFamily="34" charset="0"/>
        <a:buChar char="–"/>
        <a:defRPr sz="1000" kern="1200">
          <a:solidFill>
            <a:schemeClr val="tx1"/>
          </a:solidFill>
          <a:latin typeface="+mn-lt"/>
          <a:ea typeface="+mn-ea"/>
          <a:cs typeface="+mn-cs"/>
        </a:defRPr>
      </a:lvl2pPr>
      <a:lvl3pPr marL="582930" indent="-171450" algn="l" defTabSz="685800" rtl="0" eaLnBrk="1" latinLnBrk="0" hangingPunct="1">
        <a:lnSpc>
          <a:spcPct val="100000"/>
        </a:lnSpc>
        <a:spcBef>
          <a:spcPts val="0"/>
        </a:spcBef>
        <a:spcAft>
          <a:spcPts val="900"/>
        </a:spcAft>
        <a:buSzPct val="100000"/>
        <a:buFont typeface="Arial" panose="020B0604020202020204" pitchFamily="34" charset="0"/>
        <a:buChar char="•"/>
        <a:defRPr sz="1000" kern="1200">
          <a:solidFill>
            <a:schemeClr val="tx1"/>
          </a:solidFill>
          <a:latin typeface="+mn-lt"/>
          <a:ea typeface="+mn-ea"/>
          <a:cs typeface="+mn-cs"/>
        </a:defRPr>
      </a:lvl3pPr>
      <a:lvl4pPr marL="788670" indent="-171450" algn="l" defTabSz="685800" rtl="0" eaLnBrk="1" latinLnBrk="0" hangingPunct="1">
        <a:lnSpc>
          <a:spcPct val="100000"/>
        </a:lnSpc>
        <a:spcBef>
          <a:spcPts val="0"/>
        </a:spcBef>
        <a:spcAft>
          <a:spcPts val="900"/>
        </a:spcAft>
        <a:buSzPct val="90000"/>
        <a:buFont typeface="Arial" panose="020B0604020202020204" pitchFamily="34" charset="0"/>
        <a:buChar char="–"/>
        <a:defRPr sz="1000" kern="1200">
          <a:solidFill>
            <a:schemeClr val="tx1"/>
          </a:solidFill>
          <a:latin typeface="+mn-lt"/>
          <a:ea typeface="+mn-ea"/>
          <a:cs typeface="+mn-cs"/>
        </a:defRPr>
      </a:lvl4pPr>
      <a:lvl5pPr marL="960120" indent="-171450" algn="l" defTabSz="685800" rtl="0" eaLnBrk="1" latinLnBrk="0" hangingPunct="1">
        <a:lnSpc>
          <a:spcPct val="100000"/>
        </a:lnSpc>
        <a:spcBef>
          <a:spcPts val="0"/>
        </a:spcBef>
        <a:spcAft>
          <a:spcPts val="900"/>
        </a:spcAft>
        <a:buSzPct val="100000"/>
        <a:buFont typeface="Arial" panose="020B0604020202020204" pitchFamily="34" charset="0"/>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5ACBF0"/>
          </p15:clr>
        </p15:guide>
        <p15:guide id="4" orient="horz" pos="2544">
          <p15:clr>
            <a:srgbClr val="FDE53C"/>
          </p15:clr>
        </p15:guide>
        <p15:guide id="5" orient="horz" pos="288">
          <p15:clr>
            <a:srgbClr val="5ACBF0"/>
          </p15:clr>
        </p15:guide>
        <p15:guide id="6" pos="5472">
          <p15:clr>
            <a:srgbClr val="5ACBF0"/>
          </p15:clr>
        </p15:guide>
        <p15:guide id="9" orient="horz" pos="4032">
          <p15:clr>
            <a:srgbClr val="5ACBF0"/>
          </p15:clr>
        </p15:guide>
        <p15:guide id="10" orient="horz" pos="576">
          <p15:clr>
            <a:srgbClr val="FDE53C"/>
          </p15:clr>
        </p15:guide>
        <p15:guide id="11" orient="horz" pos="816">
          <p15:clr>
            <a:srgbClr val="FDE53C"/>
          </p15:clr>
        </p15:guide>
        <p15:guide id="12" orient="horz" pos="960">
          <p15:clr>
            <a:srgbClr val="5ACBF0"/>
          </p15:clr>
        </p15:guide>
        <p15:guide id="14" pos="2814">
          <p15:clr>
            <a:srgbClr val="5ACBF0"/>
          </p15:clr>
        </p15:guide>
        <p15:guide id="15" pos="2945">
          <p15:clr>
            <a:srgbClr val="5ACBF0"/>
          </p15:clr>
        </p15:guide>
        <p15:guide id="16" orient="horz" pos="2304">
          <p15:clr>
            <a:srgbClr val="FDE53C"/>
          </p15:clr>
        </p15:guide>
        <p15:guide id="17" orient="horz" pos="2688">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E60AEA-B2DB-4094-A6A6-FF572F5DFA25}"/>
              </a:ext>
            </a:extLst>
          </p:cNvPr>
          <p:cNvSpPr>
            <a:spLocks noGrp="1"/>
          </p:cNvSpPr>
          <p:nvPr>
            <p:ph type="body" sz="quarter" idx="14"/>
          </p:nvPr>
        </p:nvSpPr>
        <p:spPr>
          <a:xfrm>
            <a:off x="3566873" y="2452786"/>
            <a:ext cx="8400338" cy="1292658"/>
          </a:xfrm>
        </p:spPr>
        <p:txBody>
          <a:bodyPr/>
          <a:lstStyle/>
          <a:p>
            <a:r>
              <a:rPr lang="en-US" sz="4000" b="1" dirty="0">
                <a:solidFill>
                  <a:schemeClr val="tx1"/>
                </a:solidFill>
              </a:rPr>
              <a:t>SUCCESSION </a:t>
            </a:r>
          </a:p>
          <a:p>
            <a:r>
              <a:rPr lang="en-US" sz="4000" b="1" dirty="0">
                <a:solidFill>
                  <a:schemeClr val="tx1"/>
                </a:solidFill>
              </a:rPr>
              <a:t>PLANNING</a:t>
            </a:r>
            <a:endParaRPr lang="en-US" sz="2400" i="1" dirty="0">
              <a:solidFill>
                <a:schemeClr val="tx1"/>
              </a:solidFill>
            </a:endParaRPr>
          </a:p>
        </p:txBody>
      </p:sp>
      <p:sp>
        <p:nvSpPr>
          <p:cNvPr id="3" name="Slide Number Placeholder 2">
            <a:extLst>
              <a:ext uri="{FF2B5EF4-FFF2-40B4-BE49-F238E27FC236}">
                <a16:creationId xmlns:a16="http://schemas.microsoft.com/office/drawing/2014/main" id="{D3DD391E-F156-4BF8-A78A-D95100196926}"/>
              </a:ext>
            </a:extLst>
          </p:cNvPr>
          <p:cNvSpPr>
            <a:spLocks noGrp="1"/>
          </p:cNvSpPr>
          <p:nvPr>
            <p:ph type="sldNum" sz="quarter" idx="2"/>
          </p:nvPr>
        </p:nvSpPr>
        <p:spPr>
          <a:xfrm>
            <a:off x="11583730" y="258647"/>
            <a:ext cx="117917" cy="166712"/>
          </a:xfrm>
          <a:prstGeom prst="rect">
            <a:avLst/>
          </a:prstGeom>
          <a:ln w="12700">
            <a:miter lim="400000"/>
          </a:ln>
        </p:spPr>
        <p:txBody>
          <a:bodyPr wrap="none" lIns="25400" tIns="25400" rIns="25400" bIns="2540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228600" rtl="0" fontAlgn="auto" latinLnBrk="0" hangingPunct="0">
              <a:lnSpc>
                <a:spcPct val="100000"/>
              </a:lnSpc>
              <a:spcBef>
                <a:spcPts val="0"/>
              </a:spcBef>
              <a:spcAft>
                <a:spcPts val="0"/>
              </a:spcAft>
              <a:buClrTx/>
              <a:buSzTx/>
              <a:buFontTx/>
              <a:buNone/>
              <a:tabLst/>
              <a:defRPr kumimoji="0" sz="750" b="1" i="0" u="none" strike="noStrike" cap="all" spc="107" normalizeH="0" baseline="0">
                <a:ln>
                  <a:noFill/>
                </a:ln>
                <a:solidFill>
                  <a:srgbClr val="D5D5D5"/>
                </a:solidFill>
                <a:effectLst/>
                <a:uFillTx/>
                <a:latin typeface="Arial" charset="0"/>
                <a:ea typeface="Arial" charset="0"/>
                <a:cs typeface="Arial" charset="0"/>
                <a:sym typeface="DIN Next LT Pro"/>
              </a:defRPr>
            </a:lvl1pPr>
            <a:lvl2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2pPr>
            <a:lvl3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3pPr>
            <a:lvl4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4pPr>
            <a:lvl5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5pPr>
            <a:lvl6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6pPr>
            <a:lvl7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7pPr>
            <a:lvl8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8pPr>
            <a:lvl9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9pPr>
          </a:lstStyle>
          <a:p>
            <a:fld id="{86CB4B4D-7CA3-9044-876B-883B54F8677D}" type="slidenum">
              <a:rPr lang="uk-UA" kern="0"/>
              <a:pPr/>
              <a:t>1</a:t>
            </a:fld>
            <a:endParaRPr lang="uk-UA" kern="0"/>
          </a:p>
        </p:txBody>
      </p:sp>
      <p:pic>
        <p:nvPicPr>
          <p:cNvPr id="9218" name="Picture 2" descr="nama-logo · | Reel Chicago - At the intersection of Chicago Advertising,  Entertainment, Media and Production">
            <a:extLst>
              <a:ext uri="{FF2B5EF4-FFF2-40B4-BE49-F238E27FC236}">
                <a16:creationId xmlns:a16="http://schemas.microsoft.com/office/drawing/2014/main" id="{DD3C9A34-04AE-024A-8D74-B88370754D5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9270" y="1930400"/>
            <a:ext cx="2035810" cy="22450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A9ACFB-79D2-974C-4D4E-B2E705F321EF}"/>
              </a:ext>
            </a:extLst>
          </p:cNvPr>
          <p:cNvSpPr txBox="1"/>
          <p:nvPr/>
        </p:nvSpPr>
        <p:spPr>
          <a:xfrm>
            <a:off x="509270" y="6252752"/>
            <a:ext cx="3057603" cy="434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80000"/>
              </a:lnSpc>
              <a:spcBef>
                <a:spcPts val="0"/>
              </a:spcBef>
              <a:spcAft>
                <a:spcPts val="0"/>
              </a:spcAft>
              <a:buClrTx/>
              <a:buSzTx/>
              <a:buFontTx/>
              <a:buNone/>
              <a:tabLst/>
            </a:pPr>
            <a:r>
              <a:rPr kumimoji="0" lang="en-US" sz="1200" b="0" i="0" u="none" strike="noStrike" cap="none" spc="42" normalizeH="0" baseline="0" dirty="0">
                <a:ln>
                  <a:noFill/>
                </a:ln>
                <a:solidFill>
                  <a:srgbClr val="5E5E5E"/>
                </a:solidFill>
                <a:effectLst/>
                <a:uFillTx/>
                <a:latin typeface="Gotham Light"/>
                <a:ea typeface="Gotham Light"/>
                <a:cs typeface="Gotham Light"/>
                <a:sym typeface="Gotham Light"/>
              </a:rPr>
              <a:t>Adapted from Gartner, Inc® 2022 materials</a:t>
            </a:r>
          </a:p>
        </p:txBody>
      </p:sp>
      <p:pic>
        <p:nvPicPr>
          <p:cNvPr id="7" name="Picture 6">
            <a:extLst>
              <a:ext uri="{FF2B5EF4-FFF2-40B4-BE49-F238E27FC236}">
                <a16:creationId xmlns:a16="http://schemas.microsoft.com/office/drawing/2014/main" id="{D56AD317-F833-0A2F-6E83-D444A2DE4740}"/>
              </a:ext>
            </a:extLst>
          </p:cNvPr>
          <p:cNvPicPr>
            <a:picLocks noChangeAspect="1"/>
          </p:cNvPicPr>
          <p:nvPr/>
        </p:nvPicPr>
        <p:blipFill>
          <a:blip r:embed="rId3"/>
          <a:stretch>
            <a:fillRect/>
          </a:stretch>
        </p:blipFill>
        <p:spPr>
          <a:xfrm>
            <a:off x="3485848" y="6413622"/>
            <a:ext cx="517002" cy="182700"/>
          </a:xfrm>
          <a:prstGeom prst="rect">
            <a:avLst/>
          </a:prstGeom>
        </p:spPr>
      </p:pic>
    </p:spTree>
    <p:extLst>
      <p:ext uri="{BB962C8B-B14F-4D97-AF65-F5344CB8AC3E}">
        <p14:creationId xmlns:p14="http://schemas.microsoft.com/office/powerpoint/2010/main" val="28282211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644FDB-2786-C9E2-40CA-BAD138520B7E}"/>
              </a:ext>
            </a:extLst>
          </p:cNvPr>
          <p:cNvSpPr>
            <a:spLocks noGrp="1"/>
          </p:cNvSpPr>
          <p:nvPr>
            <p:ph type="body" sz="quarter" idx="14"/>
          </p:nvPr>
        </p:nvSpPr>
        <p:spPr>
          <a:xfrm>
            <a:off x="516826" y="273946"/>
            <a:ext cx="10120694" cy="507827"/>
          </a:xfrm>
        </p:spPr>
        <p:txBody>
          <a:bodyPr/>
          <a:lstStyle/>
          <a:p>
            <a:r>
              <a:rPr lang="en-US" dirty="0"/>
              <a:t>SUCCESSION PATHWAY(</a:t>
            </a:r>
            <a:r>
              <a:rPr lang="en-US" i="1" dirty="0"/>
              <a:t>per role</a:t>
            </a:r>
            <a:r>
              <a:rPr lang="en-US" dirty="0"/>
              <a:t>)- TEMPLATE</a:t>
            </a:r>
          </a:p>
        </p:txBody>
      </p:sp>
      <p:graphicFrame>
        <p:nvGraphicFramePr>
          <p:cNvPr id="2" name="Table 1">
            <a:extLst>
              <a:ext uri="{FF2B5EF4-FFF2-40B4-BE49-F238E27FC236}">
                <a16:creationId xmlns:a16="http://schemas.microsoft.com/office/drawing/2014/main" id="{CCB172AC-9C06-BA3E-36DF-32E8DE134EC3}"/>
              </a:ext>
            </a:extLst>
          </p:cNvPr>
          <p:cNvGraphicFramePr>
            <a:graphicFrameLocks noGrp="1"/>
          </p:cNvGraphicFramePr>
          <p:nvPr>
            <p:extLst>
              <p:ext uri="{D42A27DB-BD31-4B8C-83A1-F6EECF244321}">
                <p14:modId xmlns:p14="http://schemas.microsoft.com/office/powerpoint/2010/main" val="775955733"/>
              </p:ext>
            </p:extLst>
          </p:nvPr>
        </p:nvGraphicFramePr>
        <p:xfrm>
          <a:off x="516826" y="1110751"/>
          <a:ext cx="9927653" cy="3692826"/>
        </p:xfrm>
        <a:graphic>
          <a:graphicData uri="http://schemas.openxmlformats.org/drawingml/2006/table">
            <a:tbl>
              <a:tblPr firstRow="1" bandRow="1">
                <a:tableStyleId>{EB9631B5-78F2-41C9-869B-9F39066F8104}</a:tableStyleId>
              </a:tblPr>
              <a:tblGrid>
                <a:gridCol w="2586345">
                  <a:extLst>
                    <a:ext uri="{9D8B030D-6E8A-4147-A177-3AD203B41FA5}">
                      <a16:colId xmlns:a16="http://schemas.microsoft.com/office/drawing/2014/main" val="520295529"/>
                    </a:ext>
                  </a:extLst>
                </a:gridCol>
                <a:gridCol w="2108909">
                  <a:extLst>
                    <a:ext uri="{9D8B030D-6E8A-4147-A177-3AD203B41FA5}">
                      <a16:colId xmlns:a16="http://schemas.microsoft.com/office/drawing/2014/main" val="2465277217"/>
                    </a:ext>
                  </a:extLst>
                </a:gridCol>
                <a:gridCol w="3063781">
                  <a:extLst>
                    <a:ext uri="{9D8B030D-6E8A-4147-A177-3AD203B41FA5}">
                      <a16:colId xmlns:a16="http://schemas.microsoft.com/office/drawing/2014/main" val="2323315675"/>
                    </a:ext>
                  </a:extLst>
                </a:gridCol>
                <a:gridCol w="2168618">
                  <a:extLst>
                    <a:ext uri="{9D8B030D-6E8A-4147-A177-3AD203B41FA5}">
                      <a16:colId xmlns:a16="http://schemas.microsoft.com/office/drawing/2014/main" val="3851972297"/>
                    </a:ext>
                  </a:extLst>
                </a:gridCol>
              </a:tblGrid>
              <a:tr h="480479">
                <a:tc>
                  <a:txBody>
                    <a:bodyPr/>
                    <a:lstStyle/>
                    <a:p>
                      <a:r>
                        <a:rPr lang="en-US" sz="1200" dirty="0"/>
                        <a:t>Leadership Position</a:t>
                      </a:r>
                    </a:p>
                  </a:txBody>
                  <a:tcPr anchor="ctr">
                    <a:solidFill>
                      <a:srgbClr val="008540"/>
                    </a:solidFill>
                  </a:tcPr>
                </a:tc>
                <a:tc>
                  <a:txBody>
                    <a:bodyPr/>
                    <a:lstStyle/>
                    <a:p>
                      <a:r>
                        <a:rPr lang="en-US" sz="1200" dirty="0"/>
                        <a:t>Time for Position</a:t>
                      </a:r>
                    </a:p>
                  </a:txBody>
                  <a:tcPr anchor="ctr">
                    <a:solidFill>
                      <a:srgbClr val="008540"/>
                    </a:solidFill>
                  </a:tcPr>
                </a:tc>
                <a:tc>
                  <a:txBody>
                    <a:bodyPr/>
                    <a:lstStyle/>
                    <a:p>
                      <a:r>
                        <a:rPr lang="en-US" sz="1200" dirty="0"/>
                        <a:t>Next Role</a:t>
                      </a:r>
                    </a:p>
                  </a:txBody>
                  <a:tcPr anchor="ctr">
                    <a:solidFill>
                      <a:srgbClr val="008540"/>
                    </a:solidFill>
                  </a:tcPr>
                </a:tc>
                <a:tc>
                  <a:txBody>
                    <a:bodyPr/>
                    <a:lstStyle/>
                    <a:p>
                      <a:r>
                        <a:rPr lang="en-US" sz="1200" dirty="0"/>
                        <a:t>Time in Next Role</a:t>
                      </a:r>
                    </a:p>
                  </a:txBody>
                  <a:tcPr anchor="ctr">
                    <a:solidFill>
                      <a:srgbClr val="008540"/>
                    </a:solidFill>
                  </a:tcPr>
                </a:tc>
                <a:extLst>
                  <a:ext uri="{0D108BD9-81ED-4DB2-BD59-A6C34878D82A}">
                    <a16:rowId xmlns:a16="http://schemas.microsoft.com/office/drawing/2014/main" val="2799232985"/>
                  </a:ext>
                </a:extLst>
              </a:tr>
              <a:tr h="623650">
                <a:tc>
                  <a:txBody>
                    <a:bodyPr/>
                    <a:lstStyle/>
                    <a:p>
                      <a:r>
                        <a:rPr lang="en-US" sz="1200" i="0" dirty="0">
                          <a:solidFill>
                            <a:schemeClr val="tx1"/>
                          </a:solidFill>
                        </a:rPr>
                        <a:t>PRESIDENT</a:t>
                      </a:r>
                    </a:p>
                  </a:txBody>
                  <a:tcPr anchor="ctr"/>
                </a:tc>
                <a:tc>
                  <a:txBody>
                    <a:bodyPr/>
                    <a:lstStyle/>
                    <a:p>
                      <a:r>
                        <a:rPr lang="en-US" sz="1200" i="0" dirty="0">
                          <a:solidFill>
                            <a:schemeClr val="tx1"/>
                          </a:solidFill>
                        </a:rPr>
                        <a:t>1 year</a:t>
                      </a:r>
                    </a:p>
                  </a:txBody>
                  <a:tcPr anchor="ctr"/>
                </a:tc>
                <a:tc>
                  <a:txBody>
                    <a:bodyPr/>
                    <a:lstStyle/>
                    <a:p>
                      <a:r>
                        <a:rPr lang="en-US" sz="1200" i="0" dirty="0">
                          <a:solidFill>
                            <a:schemeClr val="tx1"/>
                          </a:solidFill>
                        </a:rPr>
                        <a:t>BOARD GOVERNANCE &amp; TRANSITION</a:t>
                      </a:r>
                    </a:p>
                  </a:txBody>
                  <a:tcPr anchor="ctr"/>
                </a:tc>
                <a:tc>
                  <a:txBody>
                    <a:bodyPr/>
                    <a:lstStyle/>
                    <a:p>
                      <a:r>
                        <a:rPr lang="en-US" sz="1200" i="0" dirty="0">
                          <a:solidFill>
                            <a:schemeClr val="tx1"/>
                          </a:solidFill>
                        </a:rPr>
                        <a:t>~2 months</a:t>
                      </a:r>
                    </a:p>
                  </a:txBody>
                  <a:tcPr anchor="ctr"/>
                </a:tc>
                <a:extLst>
                  <a:ext uri="{0D108BD9-81ED-4DB2-BD59-A6C34878D82A}">
                    <a16:rowId xmlns:a16="http://schemas.microsoft.com/office/drawing/2014/main" val="1382163354"/>
                  </a:ext>
                </a:extLst>
              </a:tr>
              <a:tr h="640080">
                <a:tc>
                  <a:txBody>
                    <a:bodyPr/>
                    <a:lstStyle/>
                    <a:p>
                      <a:r>
                        <a:rPr lang="en-US" sz="1200" i="0" dirty="0">
                          <a:solidFill>
                            <a:schemeClr val="tx1"/>
                          </a:solidFill>
                        </a:rPr>
                        <a:t>PRESIDENT-ELECT</a:t>
                      </a:r>
                    </a:p>
                  </a:txBody>
                  <a:tcPr anchor="ctr"/>
                </a:tc>
                <a:tc>
                  <a:txBody>
                    <a:bodyPr/>
                    <a:lstStyle/>
                    <a:p>
                      <a:r>
                        <a:rPr lang="en-US" sz="1200" i="0" dirty="0">
                          <a:solidFill>
                            <a:schemeClr val="tx1"/>
                          </a:solidFill>
                        </a:rPr>
                        <a:t>1 year</a:t>
                      </a:r>
                    </a:p>
                  </a:txBody>
                  <a:tcPr anchor="ctr"/>
                </a:tc>
                <a:tc>
                  <a:txBody>
                    <a:bodyPr/>
                    <a:lstStyle/>
                    <a:p>
                      <a:r>
                        <a:rPr lang="en-US" sz="1200" b="0" i="0" dirty="0">
                          <a:solidFill>
                            <a:schemeClr val="tx1"/>
                          </a:solidFill>
                        </a:rPr>
                        <a:t>PRESIDENT</a:t>
                      </a:r>
                    </a:p>
                  </a:txBody>
                  <a:tcPr anchor="ctr"/>
                </a:tc>
                <a:tc>
                  <a:txBody>
                    <a:bodyPr/>
                    <a:lstStyle/>
                    <a:p>
                      <a:r>
                        <a:rPr lang="en-US" sz="1200" i="0" dirty="0">
                          <a:solidFill>
                            <a:schemeClr val="tx1"/>
                          </a:solidFill>
                        </a:rPr>
                        <a:t>1 year</a:t>
                      </a:r>
                    </a:p>
                  </a:txBody>
                  <a:tcPr anchor="ctr"/>
                </a:tc>
                <a:extLst>
                  <a:ext uri="{0D108BD9-81ED-4DB2-BD59-A6C34878D82A}">
                    <a16:rowId xmlns:a16="http://schemas.microsoft.com/office/drawing/2014/main" val="3130881253"/>
                  </a:ext>
                </a:extLst>
              </a:tr>
              <a:tr h="649539">
                <a:tc>
                  <a:txBody>
                    <a:bodyPr/>
                    <a:lstStyle/>
                    <a:p>
                      <a:r>
                        <a:rPr lang="en-US" sz="1200" b="0" i="0" dirty="0">
                          <a:solidFill>
                            <a:schemeClr val="tx1"/>
                          </a:solidFill>
                        </a:rPr>
                        <a:t>VP, SECRETARY &amp; FINANCE</a:t>
                      </a:r>
                    </a:p>
                  </a:txBody>
                  <a:tcPr anchor="ctr"/>
                </a:tc>
                <a:tc>
                  <a:txBody>
                    <a:bodyPr/>
                    <a:lstStyle/>
                    <a:p>
                      <a:r>
                        <a:rPr lang="en-US" sz="1200" b="0" i="0" dirty="0">
                          <a:solidFill>
                            <a:schemeClr val="tx1"/>
                          </a:solidFill>
                        </a:rPr>
                        <a:t>1 year</a:t>
                      </a:r>
                    </a:p>
                  </a:txBody>
                  <a:tcPr anchor="ctr"/>
                </a:tc>
                <a:tc>
                  <a:txBody>
                    <a:bodyPr/>
                    <a:lstStyle/>
                    <a:p>
                      <a:r>
                        <a:rPr lang="en-US" sz="1200" b="0" i="0" dirty="0">
                          <a:solidFill>
                            <a:schemeClr val="tx1"/>
                          </a:solidFill>
                        </a:rPr>
                        <a:t>PRESIDENT-ELECT</a:t>
                      </a:r>
                    </a:p>
                  </a:txBody>
                  <a:tcPr anchor="ctr"/>
                </a:tc>
                <a:tc>
                  <a:txBody>
                    <a:bodyPr/>
                    <a:lstStyle/>
                    <a:p>
                      <a:r>
                        <a:rPr lang="en-US" sz="1200" i="0" dirty="0">
                          <a:solidFill>
                            <a:schemeClr val="tx1"/>
                          </a:solidFill>
                        </a:rPr>
                        <a:t>1 year</a:t>
                      </a:r>
                    </a:p>
                  </a:txBody>
                  <a:tcPr anchor="ctr"/>
                </a:tc>
                <a:extLst>
                  <a:ext uri="{0D108BD9-81ED-4DB2-BD59-A6C34878D82A}">
                    <a16:rowId xmlns:a16="http://schemas.microsoft.com/office/drawing/2014/main" val="3179521828"/>
                  </a:ext>
                </a:extLst>
              </a:tr>
              <a:tr h="649539">
                <a:tc>
                  <a:txBody>
                    <a:bodyPr/>
                    <a:lstStyle/>
                    <a:p>
                      <a:r>
                        <a:rPr lang="en-US" sz="1200" b="0" i="0" dirty="0">
                          <a:solidFill>
                            <a:schemeClr val="tx1"/>
                          </a:solidFill>
                        </a:rPr>
                        <a:t>VP, MEMBERSHIP</a:t>
                      </a:r>
                    </a:p>
                  </a:txBody>
                  <a:tcPr anchor="ctr"/>
                </a:tc>
                <a:tc>
                  <a:txBody>
                    <a:bodyPr/>
                    <a:lstStyle/>
                    <a:p>
                      <a:r>
                        <a:rPr lang="en-US" sz="1200" b="0" i="0" dirty="0">
                          <a:solidFill>
                            <a:schemeClr val="tx1"/>
                          </a:solidFill>
                        </a:rPr>
                        <a:t>1 year</a:t>
                      </a:r>
                    </a:p>
                  </a:txBody>
                  <a:tcPr anchor="ctr"/>
                </a:tc>
                <a:tc>
                  <a:txBody>
                    <a:bodyPr/>
                    <a:lstStyle/>
                    <a:p>
                      <a:r>
                        <a:rPr lang="en-US" sz="1200" b="0" i="0" dirty="0">
                          <a:solidFill>
                            <a:schemeClr val="tx1"/>
                          </a:solidFill>
                        </a:rPr>
                        <a:t>VP, SECRETARY &amp; FINANCE</a:t>
                      </a:r>
                    </a:p>
                  </a:txBody>
                  <a:tcPr anchor="ctr"/>
                </a:tc>
                <a:tc>
                  <a:txBody>
                    <a:bodyPr/>
                    <a:lstStyle/>
                    <a:p>
                      <a:r>
                        <a:rPr lang="en-US" sz="1200" i="0" dirty="0">
                          <a:solidFill>
                            <a:schemeClr val="tx1"/>
                          </a:solidFill>
                        </a:rPr>
                        <a:t>1 year</a:t>
                      </a:r>
                    </a:p>
                  </a:txBody>
                  <a:tcPr anchor="ctr"/>
                </a:tc>
                <a:extLst>
                  <a:ext uri="{0D108BD9-81ED-4DB2-BD59-A6C34878D82A}">
                    <a16:rowId xmlns:a16="http://schemas.microsoft.com/office/drawing/2014/main" val="2200600206"/>
                  </a:ext>
                </a:extLst>
              </a:tr>
              <a:tr h="649539">
                <a:tc>
                  <a:txBody>
                    <a:bodyPr/>
                    <a:lstStyle/>
                    <a:p>
                      <a:r>
                        <a:rPr lang="en-US" sz="1200" b="0" i="0" dirty="0">
                          <a:solidFill>
                            <a:schemeClr val="tx1"/>
                          </a:solidFill>
                        </a:rPr>
                        <a:t>VP, COMMUNICATIONS</a:t>
                      </a:r>
                    </a:p>
                  </a:txBody>
                  <a:tcPr anchor="ctr"/>
                </a:tc>
                <a:tc>
                  <a:txBody>
                    <a:bodyPr/>
                    <a:lstStyle/>
                    <a:p>
                      <a:r>
                        <a:rPr lang="en-US" sz="1200" b="0" i="0" dirty="0">
                          <a:solidFill>
                            <a:schemeClr val="tx1"/>
                          </a:solidFill>
                        </a:rPr>
                        <a:t>1 year</a:t>
                      </a:r>
                    </a:p>
                  </a:txBody>
                  <a:tcPr anchor="ctr"/>
                </a:tc>
                <a:tc>
                  <a:txBody>
                    <a:bodyPr/>
                    <a:lstStyle/>
                    <a:p>
                      <a:r>
                        <a:rPr lang="en-US" sz="1200" b="0" i="0" dirty="0">
                          <a:solidFill>
                            <a:schemeClr val="tx1"/>
                          </a:solidFill>
                        </a:rPr>
                        <a:t>VP, MEMBERSHIP</a:t>
                      </a:r>
                    </a:p>
                  </a:txBody>
                  <a:tcPr anchor="ctr"/>
                </a:tc>
                <a:tc>
                  <a:txBody>
                    <a:bodyPr/>
                    <a:lstStyle/>
                    <a:p>
                      <a:r>
                        <a:rPr lang="en-US" sz="1200" i="0" dirty="0">
                          <a:solidFill>
                            <a:schemeClr val="tx1"/>
                          </a:solidFill>
                        </a:rPr>
                        <a:t>1 year</a:t>
                      </a:r>
                    </a:p>
                  </a:txBody>
                  <a:tcPr anchor="ctr"/>
                </a:tc>
                <a:extLst>
                  <a:ext uri="{0D108BD9-81ED-4DB2-BD59-A6C34878D82A}">
                    <a16:rowId xmlns:a16="http://schemas.microsoft.com/office/drawing/2014/main" val="858566566"/>
                  </a:ext>
                </a:extLst>
              </a:tr>
            </a:tbl>
          </a:graphicData>
        </a:graphic>
      </p:graphicFrame>
      <p:cxnSp>
        <p:nvCxnSpPr>
          <p:cNvPr id="5" name="Straight Arrow Connector 4">
            <a:extLst>
              <a:ext uri="{FF2B5EF4-FFF2-40B4-BE49-F238E27FC236}">
                <a16:creationId xmlns:a16="http://schemas.microsoft.com/office/drawing/2014/main" id="{15EAC72D-E7DF-A9CE-DA17-61166E90D47B}"/>
              </a:ext>
            </a:extLst>
          </p:cNvPr>
          <p:cNvCxnSpPr>
            <a:cxnSpLocks/>
          </p:cNvCxnSpPr>
          <p:nvPr/>
        </p:nvCxnSpPr>
        <p:spPr>
          <a:xfrm flipV="1">
            <a:off x="1160667" y="4974798"/>
            <a:ext cx="0" cy="599927"/>
          </a:xfrm>
          <a:prstGeom prst="straightConnector1">
            <a:avLst/>
          </a:prstGeom>
          <a:noFill/>
          <a:ln w="28575" cap="flat" cmpd="sng">
            <a:solidFill>
              <a:srgbClr val="008540"/>
            </a:solidFill>
            <a:prstDash val="solid"/>
            <a:round/>
            <a:headEnd type="none" w="lg" len="med"/>
            <a:tailEnd type="triangle"/>
          </a:ln>
        </p:spPr>
      </p:cxnSp>
      <p:sp>
        <p:nvSpPr>
          <p:cNvPr id="7" name="TextBox 6">
            <a:extLst>
              <a:ext uri="{FF2B5EF4-FFF2-40B4-BE49-F238E27FC236}">
                <a16:creationId xmlns:a16="http://schemas.microsoft.com/office/drawing/2014/main" id="{0DC09419-6B65-395D-3191-932B448BB087}"/>
              </a:ext>
            </a:extLst>
          </p:cNvPr>
          <p:cNvSpPr txBox="1"/>
          <p:nvPr/>
        </p:nvSpPr>
        <p:spPr>
          <a:xfrm>
            <a:off x="516826" y="5747249"/>
            <a:ext cx="1900746" cy="523220"/>
          </a:xfrm>
          <a:prstGeom prst="rect">
            <a:avLst/>
          </a:prstGeom>
          <a:noFill/>
        </p:spPr>
        <p:txBody>
          <a:bodyPr wrap="square" lIns="0" rIns="0" rtlCol="0">
            <a:spAutoFit/>
          </a:bodyPr>
          <a:lstStyle/>
          <a:p>
            <a:pPr algn="l">
              <a:spcBef>
                <a:spcPts val="600"/>
              </a:spcBef>
            </a:pPr>
            <a:r>
              <a:rPr lang="en-US" sz="1400" b="1" dirty="0">
                <a:solidFill>
                  <a:srgbClr val="008540"/>
                </a:solidFill>
              </a:rPr>
              <a:t>New Leader Added  to Chapter Leadership</a:t>
            </a:r>
          </a:p>
        </p:txBody>
      </p:sp>
      <p:grpSp>
        <p:nvGrpSpPr>
          <p:cNvPr id="8" name="Group 7">
            <a:extLst>
              <a:ext uri="{FF2B5EF4-FFF2-40B4-BE49-F238E27FC236}">
                <a16:creationId xmlns:a16="http://schemas.microsoft.com/office/drawing/2014/main" id="{9F3AD642-F5F2-8E64-FC8C-3C1445EB2597}"/>
              </a:ext>
            </a:extLst>
          </p:cNvPr>
          <p:cNvGrpSpPr/>
          <p:nvPr/>
        </p:nvGrpSpPr>
        <p:grpSpPr>
          <a:xfrm>
            <a:off x="2849377" y="5229441"/>
            <a:ext cx="5949478" cy="1033781"/>
            <a:chOff x="8991600" y="727329"/>
            <a:chExt cx="2286000" cy="995680"/>
          </a:xfrm>
        </p:grpSpPr>
        <p:sp>
          <p:nvSpPr>
            <p:cNvPr id="9" name="TextBox 8">
              <a:extLst>
                <a:ext uri="{FF2B5EF4-FFF2-40B4-BE49-F238E27FC236}">
                  <a16:creationId xmlns:a16="http://schemas.microsoft.com/office/drawing/2014/main" id="{A481691B-535E-53FB-FD4D-3231A9A695FA}"/>
                </a:ext>
              </a:extLst>
            </p:cNvPr>
            <p:cNvSpPr txBox="1"/>
            <p:nvPr/>
          </p:nvSpPr>
          <p:spPr>
            <a:xfrm>
              <a:off x="8991600" y="878241"/>
              <a:ext cx="2286000" cy="681796"/>
            </a:xfrm>
            <a:prstGeom prst="rect">
              <a:avLst/>
            </a:prstGeom>
            <a:noFill/>
            <a:ln w="28575">
              <a:noFill/>
            </a:ln>
          </p:spPr>
          <p:txBody>
            <a:bodyPr wrap="square" lIns="0" rIns="0" rtlCol="0">
              <a:spAutoFit/>
            </a:bodyPr>
            <a:lstStyle/>
            <a:p>
              <a:pPr algn="ctr">
                <a:spcBef>
                  <a:spcPts val="600"/>
                </a:spcBef>
              </a:pPr>
              <a:r>
                <a:rPr lang="en-US" sz="2000" i="1" dirty="0"/>
                <a:t>Each chapter needs to follow their unique by-laws to describe succession paths and time in role.</a:t>
              </a:r>
            </a:p>
          </p:txBody>
        </p:sp>
        <p:sp>
          <p:nvSpPr>
            <p:cNvPr id="10" name="Rectangle 9">
              <a:extLst>
                <a:ext uri="{FF2B5EF4-FFF2-40B4-BE49-F238E27FC236}">
                  <a16:creationId xmlns:a16="http://schemas.microsoft.com/office/drawing/2014/main" id="{E7576054-377E-7BC4-B66D-20D9434A9902}"/>
                </a:ext>
              </a:extLst>
            </p:cNvPr>
            <p:cNvSpPr/>
            <p:nvPr/>
          </p:nvSpPr>
          <p:spPr>
            <a:xfrm>
              <a:off x="8991600" y="727329"/>
              <a:ext cx="2286000" cy="995680"/>
            </a:xfrm>
            <a:prstGeom prst="rect">
              <a:avLst/>
            </a:prstGeom>
            <a:noFill/>
            <a:ln w="28575">
              <a:solidFill>
                <a:srgbClr val="1E4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2" name="TextBox 11">
            <a:extLst>
              <a:ext uri="{FF2B5EF4-FFF2-40B4-BE49-F238E27FC236}">
                <a16:creationId xmlns:a16="http://schemas.microsoft.com/office/drawing/2014/main" id="{42DAF70F-DC87-88DC-48B3-F34ACEB152C0}"/>
              </a:ext>
            </a:extLst>
          </p:cNvPr>
          <p:cNvSpPr txBox="1"/>
          <p:nvPr/>
        </p:nvSpPr>
        <p:spPr>
          <a:xfrm>
            <a:off x="509270" y="6252752"/>
            <a:ext cx="3057603" cy="434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80000"/>
              </a:lnSpc>
              <a:spcBef>
                <a:spcPts val="0"/>
              </a:spcBef>
              <a:spcAft>
                <a:spcPts val="0"/>
              </a:spcAft>
              <a:buClrTx/>
              <a:buSzTx/>
              <a:buFontTx/>
              <a:buNone/>
              <a:tabLst/>
            </a:pPr>
            <a:r>
              <a:rPr kumimoji="0" lang="en-US" sz="1200" b="0" i="0" u="none" strike="noStrike" cap="none" spc="42" normalizeH="0" baseline="0" dirty="0">
                <a:ln>
                  <a:noFill/>
                </a:ln>
                <a:solidFill>
                  <a:srgbClr val="5E5E5E"/>
                </a:solidFill>
                <a:effectLst/>
                <a:uFillTx/>
                <a:latin typeface="Gotham Light"/>
                <a:ea typeface="Gotham Light"/>
                <a:cs typeface="Gotham Light"/>
                <a:sym typeface="Gotham Light"/>
              </a:rPr>
              <a:t>Adapted from Gartner, Inc® 2022 materials</a:t>
            </a:r>
          </a:p>
        </p:txBody>
      </p:sp>
      <p:pic>
        <p:nvPicPr>
          <p:cNvPr id="13" name="Picture 12">
            <a:extLst>
              <a:ext uri="{FF2B5EF4-FFF2-40B4-BE49-F238E27FC236}">
                <a16:creationId xmlns:a16="http://schemas.microsoft.com/office/drawing/2014/main" id="{981571CB-3D70-A165-3D23-657D7BA0FF11}"/>
              </a:ext>
            </a:extLst>
          </p:cNvPr>
          <p:cNvPicPr>
            <a:picLocks noChangeAspect="1"/>
          </p:cNvPicPr>
          <p:nvPr/>
        </p:nvPicPr>
        <p:blipFill>
          <a:blip r:embed="rId3"/>
          <a:stretch>
            <a:fillRect/>
          </a:stretch>
        </p:blipFill>
        <p:spPr>
          <a:xfrm>
            <a:off x="3485848" y="6413622"/>
            <a:ext cx="517002" cy="182700"/>
          </a:xfrm>
          <a:prstGeom prst="rect">
            <a:avLst/>
          </a:prstGeom>
        </p:spPr>
      </p:pic>
    </p:spTree>
    <p:extLst>
      <p:ext uri="{BB962C8B-B14F-4D97-AF65-F5344CB8AC3E}">
        <p14:creationId xmlns:p14="http://schemas.microsoft.com/office/powerpoint/2010/main" val="140554533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4D163BC1-EAE6-F75D-CD30-10C6EA01567C}"/>
              </a:ext>
            </a:extLst>
          </p:cNvPr>
          <p:cNvCxnSpPr>
            <a:cxnSpLocks/>
            <a:endCxn id="9" idx="2"/>
          </p:cNvCxnSpPr>
          <p:nvPr/>
        </p:nvCxnSpPr>
        <p:spPr>
          <a:xfrm flipH="1" flipV="1">
            <a:off x="7903721" y="3493111"/>
            <a:ext cx="74947" cy="3306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5E9437F-AEAA-E73B-4C48-B007975D306A}"/>
              </a:ext>
            </a:extLst>
          </p:cNvPr>
          <p:cNvCxnSpPr>
            <a:endCxn id="22" idx="2"/>
          </p:cNvCxnSpPr>
          <p:nvPr/>
        </p:nvCxnSpPr>
        <p:spPr>
          <a:xfrm flipV="1">
            <a:off x="5438748" y="3176391"/>
            <a:ext cx="860659" cy="5387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66DCDBA-2A51-A35E-63DE-EDB1D37C68CB}"/>
              </a:ext>
            </a:extLst>
          </p:cNvPr>
          <p:cNvCxnSpPr>
            <a:stCxn id="18" idx="2"/>
          </p:cNvCxnSpPr>
          <p:nvPr/>
        </p:nvCxnSpPr>
        <p:spPr>
          <a:xfrm>
            <a:off x="1862418" y="3250375"/>
            <a:ext cx="0" cy="5733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8580A5A-A287-90CD-ABE0-B2FDF33FFDFA}"/>
              </a:ext>
            </a:extLst>
          </p:cNvPr>
          <p:cNvCxnSpPr>
            <a:cxnSpLocks/>
            <a:endCxn id="20" idx="0"/>
          </p:cNvCxnSpPr>
          <p:nvPr/>
        </p:nvCxnSpPr>
        <p:spPr>
          <a:xfrm>
            <a:off x="2093183" y="4078435"/>
            <a:ext cx="860536" cy="6641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2E99269B-E641-3A8F-BC31-0B0B4608C928}"/>
              </a:ext>
            </a:extLst>
          </p:cNvPr>
          <p:cNvSpPr>
            <a:spLocks noGrp="1"/>
          </p:cNvSpPr>
          <p:nvPr>
            <p:ph type="body" sz="quarter" idx="14"/>
          </p:nvPr>
        </p:nvSpPr>
        <p:spPr/>
        <p:txBody>
          <a:bodyPr/>
          <a:lstStyle/>
          <a:p>
            <a:r>
              <a:rPr lang="en-US" dirty="0"/>
              <a:t>TIMELINE FOR ONGOING SUCCESSION PLANNING- TEMPLATE</a:t>
            </a:r>
          </a:p>
        </p:txBody>
      </p:sp>
      <p:cxnSp>
        <p:nvCxnSpPr>
          <p:cNvPr id="7" name="Straight Connector 6">
            <a:extLst>
              <a:ext uri="{FF2B5EF4-FFF2-40B4-BE49-F238E27FC236}">
                <a16:creationId xmlns:a16="http://schemas.microsoft.com/office/drawing/2014/main" id="{F3718B82-8231-3586-E82A-0AFFD01D7648}"/>
              </a:ext>
            </a:extLst>
          </p:cNvPr>
          <p:cNvCxnSpPr>
            <a:cxnSpLocks/>
          </p:cNvCxnSpPr>
          <p:nvPr/>
        </p:nvCxnSpPr>
        <p:spPr>
          <a:xfrm>
            <a:off x="809469" y="3915651"/>
            <a:ext cx="10433154" cy="0"/>
          </a:xfrm>
          <a:prstGeom prst="line">
            <a:avLst/>
          </a:prstGeom>
          <a:ln w="76200">
            <a:solidFill>
              <a:srgbClr val="00854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4846827-89DC-1C6B-9BBA-F9DB454941A7}"/>
              </a:ext>
            </a:extLst>
          </p:cNvPr>
          <p:cNvSpPr txBox="1"/>
          <p:nvPr/>
        </p:nvSpPr>
        <p:spPr>
          <a:xfrm>
            <a:off x="7296636" y="2877558"/>
            <a:ext cx="1214170" cy="615553"/>
          </a:xfrm>
          <a:prstGeom prst="rect">
            <a:avLst/>
          </a:prstGeom>
          <a:noFill/>
          <a:ln>
            <a:solidFill>
              <a:schemeClr val="tx1"/>
            </a:solidFill>
          </a:ln>
        </p:spPr>
        <p:txBody>
          <a:bodyPr wrap="square" lIns="91440" tIns="91440" bIns="9144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Leadership Transition</a:t>
            </a:r>
          </a:p>
        </p:txBody>
      </p:sp>
      <p:cxnSp>
        <p:nvCxnSpPr>
          <p:cNvPr id="11" name="Straight Connector 10">
            <a:extLst>
              <a:ext uri="{FF2B5EF4-FFF2-40B4-BE49-F238E27FC236}">
                <a16:creationId xmlns:a16="http://schemas.microsoft.com/office/drawing/2014/main" id="{3696AC2B-0FAF-724E-40CB-F41BF7EEFEAE}"/>
              </a:ext>
            </a:extLst>
          </p:cNvPr>
          <p:cNvCxnSpPr>
            <a:cxnSpLocks/>
          </p:cNvCxnSpPr>
          <p:nvPr/>
        </p:nvCxnSpPr>
        <p:spPr>
          <a:xfrm>
            <a:off x="1454046" y="3715111"/>
            <a:ext cx="0" cy="401081"/>
          </a:xfrm>
          <a:prstGeom prst="line">
            <a:avLst/>
          </a:prstGeom>
          <a:ln w="76200">
            <a:solidFill>
              <a:srgbClr val="00854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AB940E-23F4-ED44-5DF5-E10D20F1F735}"/>
              </a:ext>
            </a:extLst>
          </p:cNvPr>
          <p:cNvCxnSpPr>
            <a:cxnSpLocks/>
          </p:cNvCxnSpPr>
          <p:nvPr/>
        </p:nvCxnSpPr>
        <p:spPr>
          <a:xfrm>
            <a:off x="7978668" y="3715111"/>
            <a:ext cx="0" cy="401081"/>
          </a:xfrm>
          <a:prstGeom prst="line">
            <a:avLst/>
          </a:prstGeom>
          <a:ln w="76200">
            <a:solidFill>
              <a:srgbClr val="00854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05335A-91DB-9D99-EE2A-C14FEA6774D9}"/>
              </a:ext>
            </a:extLst>
          </p:cNvPr>
          <p:cNvSpPr txBox="1"/>
          <p:nvPr/>
        </p:nvSpPr>
        <p:spPr>
          <a:xfrm>
            <a:off x="282450" y="4181685"/>
            <a:ext cx="1486304" cy="615553"/>
          </a:xfrm>
          <a:prstGeom prst="rect">
            <a:avLst/>
          </a:prstGeom>
          <a:noFill/>
          <a:ln>
            <a:solidFill>
              <a:schemeClr val="tx1"/>
            </a:solidFill>
          </a:ln>
        </p:spPr>
        <p:txBody>
          <a:bodyPr wrap="none" lIns="91440" tIns="91440" bIns="9144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Begin Planning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-12 months</a:t>
            </a:r>
          </a:p>
        </p:txBody>
      </p:sp>
      <p:cxnSp>
        <p:nvCxnSpPr>
          <p:cNvPr id="17" name="Straight Connector 16">
            <a:extLst>
              <a:ext uri="{FF2B5EF4-FFF2-40B4-BE49-F238E27FC236}">
                <a16:creationId xmlns:a16="http://schemas.microsoft.com/office/drawing/2014/main" id="{48760C6E-6D23-A03A-BE2B-17278C90AC01}"/>
              </a:ext>
            </a:extLst>
          </p:cNvPr>
          <p:cNvCxnSpPr>
            <a:cxnSpLocks/>
          </p:cNvCxnSpPr>
          <p:nvPr/>
        </p:nvCxnSpPr>
        <p:spPr>
          <a:xfrm>
            <a:off x="1862418" y="3715111"/>
            <a:ext cx="0" cy="401081"/>
          </a:xfrm>
          <a:prstGeom prst="line">
            <a:avLst/>
          </a:prstGeom>
          <a:ln w="76200">
            <a:solidFill>
              <a:srgbClr val="00854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A57A85D-9AE5-1214-ED4D-405FB6EF4812}"/>
              </a:ext>
            </a:extLst>
          </p:cNvPr>
          <p:cNvSpPr txBox="1"/>
          <p:nvPr/>
        </p:nvSpPr>
        <p:spPr>
          <a:xfrm>
            <a:off x="935722" y="2634822"/>
            <a:ext cx="1853392" cy="615553"/>
          </a:xfrm>
          <a:prstGeom prst="rect">
            <a:avLst/>
          </a:prstGeom>
          <a:noFill/>
          <a:ln>
            <a:solidFill>
              <a:schemeClr val="tx1"/>
            </a:solidFill>
          </a:ln>
        </p:spPr>
        <p:txBody>
          <a:bodyPr wrap="none" lIns="91440" tIns="91440" bIns="9144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Expectation Setting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-10 months</a:t>
            </a:r>
          </a:p>
        </p:txBody>
      </p:sp>
      <p:cxnSp>
        <p:nvCxnSpPr>
          <p:cNvPr id="19" name="Straight Connector 18">
            <a:extLst>
              <a:ext uri="{FF2B5EF4-FFF2-40B4-BE49-F238E27FC236}">
                <a16:creationId xmlns:a16="http://schemas.microsoft.com/office/drawing/2014/main" id="{8DA4170C-94F9-DCEE-7972-BFA6B7DA78AA}"/>
              </a:ext>
            </a:extLst>
          </p:cNvPr>
          <p:cNvCxnSpPr>
            <a:cxnSpLocks/>
          </p:cNvCxnSpPr>
          <p:nvPr/>
        </p:nvCxnSpPr>
        <p:spPr>
          <a:xfrm>
            <a:off x="2093183" y="3715111"/>
            <a:ext cx="0" cy="401081"/>
          </a:xfrm>
          <a:prstGeom prst="line">
            <a:avLst/>
          </a:prstGeom>
          <a:ln w="76200">
            <a:solidFill>
              <a:srgbClr val="00854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8D2A6A4-8153-06FE-50DE-AA697366AC67}"/>
              </a:ext>
            </a:extLst>
          </p:cNvPr>
          <p:cNvSpPr txBox="1"/>
          <p:nvPr/>
        </p:nvSpPr>
        <p:spPr>
          <a:xfrm>
            <a:off x="1896049" y="4742602"/>
            <a:ext cx="2115340" cy="830997"/>
          </a:xfrm>
          <a:prstGeom prst="rect">
            <a:avLst/>
          </a:prstGeom>
          <a:noFill/>
          <a:ln>
            <a:solidFill>
              <a:schemeClr val="tx1"/>
            </a:solidFill>
          </a:ln>
        </p:spPr>
        <p:txBody>
          <a:bodyPr wrap="square" lIns="91440" tIns="91440" bIns="9144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Determine Prioritized Roles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-8 months</a:t>
            </a:r>
          </a:p>
        </p:txBody>
      </p:sp>
      <p:sp>
        <p:nvSpPr>
          <p:cNvPr id="21" name="TextBox 20">
            <a:extLst>
              <a:ext uri="{FF2B5EF4-FFF2-40B4-BE49-F238E27FC236}">
                <a16:creationId xmlns:a16="http://schemas.microsoft.com/office/drawing/2014/main" id="{B7673C12-232B-4696-6C1D-267113D429A8}"/>
              </a:ext>
            </a:extLst>
          </p:cNvPr>
          <p:cNvSpPr txBox="1"/>
          <p:nvPr/>
        </p:nvSpPr>
        <p:spPr>
          <a:xfrm>
            <a:off x="2862927" y="2037620"/>
            <a:ext cx="2296925" cy="830997"/>
          </a:xfrm>
          <a:prstGeom prst="rect">
            <a:avLst/>
          </a:prstGeom>
          <a:noFill/>
          <a:ln>
            <a:solidFill>
              <a:schemeClr val="tx1"/>
            </a:solidFill>
          </a:ln>
        </p:spPr>
        <p:txBody>
          <a:bodyPr wrap="square" lIns="91440" tIns="91440" bIns="9144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Assess, Source &amp; Diversify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-8 to – 4 months</a:t>
            </a:r>
          </a:p>
        </p:txBody>
      </p:sp>
      <p:sp>
        <p:nvSpPr>
          <p:cNvPr id="22" name="TextBox 21">
            <a:extLst>
              <a:ext uri="{FF2B5EF4-FFF2-40B4-BE49-F238E27FC236}">
                <a16:creationId xmlns:a16="http://schemas.microsoft.com/office/drawing/2014/main" id="{38F45462-A125-1A37-FA8C-84918B30934D}"/>
              </a:ext>
            </a:extLst>
          </p:cNvPr>
          <p:cNvSpPr txBox="1"/>
          <p:nvPr/>
        </p:nvSpPr>
        <p:spPr>
          <a:xfrm>
            <a:off x="5302178" y="2560838"/>
            <a:ext cx="1994457" cy="615553"/>
          </a:xfrm>
          <a:prstGeom prst="rect">
            <a:avLst/>
          </a:prstGeom>
          <a:noFill/>
          <a:ln>
            <a:solidFill>
              <a:schemeClr val="tx1"/>
            </a:solidFill>
          </a:ln>
        </p:spPr>
        <p:txBody>
          <a:bodyPr wrap="none" lIns="91440" tIns="91440" bIns="9144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Decide on Successor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-3 months</a:t>
            </a:r>
          </a:p>
        </p:txBody>
      </p:sp>
      <p:sp>
        <p:nvSpPr>
          <p:cNvPr id="23" name="TextBox 22">
            <a:extLst>
              <a:ext uri="{FF2B5EF4-FFF2-40B4-BE49-F238E27FC236}">
                <a16:creationId xmlns:a16="http://schemas.microsoft.com/office/drawing/2014/main" id="{0BF92D8C-F96F-74B8-E4F6-FD16A4E94557}"/>
              </a:ext>
            </a:extLst>
          </p:cNvPr>
          <p:cNvSpPr txBox="1"/>
          <p:nvPr/>
        </p:nvSpPr>
        <p:spPr>
          <a:xfrm>
            <a:off x="5159852" y="4665927"/>
            <a:ext cx="2060557" cy="830997"/>
          </a:xfrm>
          <a:prstGeom prst="rect">
            <a:avLst/>
          </a:prstGeom>
          <a:noFill/>
          <a:ln>
            <a:solidFill>
              <a:schemeClr val="tx1"/>
            </a:solidFill>
          </a:ln>
        </p:spPr>
        <p:txBody>
          <a:bodyPr wrap="square" lIns="91440" tIns="91440" bIns="9144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Plan for Transition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and Onboarding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-3 - -0 months</a:t>
            </a:r>
          </a:p>
        </p:txBody>
      </p:sp>
      <p:sp>
        <p:nvSpPr>
          <p:cNvPr id="24" name="TextBox 23">
            <a:extLst>
              <a:ext uri="{FF2B5EF4-FFF2-40B4-BE49-F238E27FC236}">
                <a16:creationId xmlns:a16="http://schemas.microsoft.com/office/drawing/2014/main" id="{47CE3B43-F681-D8C4-4C87-1DF2F43194AA}"/>
              </a:ext>
            </a:extLst>
          </p:cNvPr>
          <p:cNvSpPr txBox="1"/>
          <p:nvPr/>
        </p:nvSpPr>
        <p:spPr>
          <a:xfrm>
            <a:off x="8580400" y="2621219"/>
            <a:ext cx="2257935" cy="830997"/>
          </a:xfrm>
          <a:prstGeom prst="rect">
            <a:avLst/>
          </a:prstGeom>
          <a:noFill/>
          <a:ln>
            <a:solidFill>
              <a:schemeClr val="tx1"/>
            </a:solidFill>
          </a:ln>
        </p:spPr>
        <p:txBody>
          <a:bodyPr wrap="square" lIns="91440" tIns="91440" bIns="9144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Execute Transition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and Onboarding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0 months to + </a:t>
            </a:r>
            <a:r>
              <a:rPr lang="en-US" sz="1400" kern="0" dirty="0">
                <a:solidFill>
                  <a:srgbClr val="000000"/>
                </a:solidFill>
                <a:latin typeface="Arial"/>
                <a:cs typeface="Arial"/>
                <a:sym typeface="Arial"/>
              </a:rPr>
              <a:t>2</a:t>
            </a:r>
            <a:r>
              <a:rPr kumimoji="0" lang="en-US" sz="1400" b="0" i="0" u="none" strike="noStrike" kern="0" cap="none" spc="0" normalizeH="0" baseline="0" noProof="0" dirty="0">
                <a:ln>
                  <a:noFill/>
                </a:ln>
                <a:solidFill>
                  <a:srgbClr val="000000"/>
                </a:solidFill>
                <a:effectLst/>
                <a:uLnTx/>
                <a:uFillTx/>
                <a:latin typeface="Arial"/>
                <a:cs typeface="Arial"/>
                <a:sym typeface="Arial"/>
              </a:rPr>
              <a:t> months</a:t>
            </a:r>
          </a:p>
        </p:txBody>
      </p:sp>
      <p:cxnSp>
        <p:nvCxnSpPr>
          <p:cNvPr id="26" name="Straight Connector 25">
            <a:extLst>
              <a:ext uri="{FF2B5EF4-FFF2-40B4-BE49-F238E27FC236}">
                <a16:creationId xmlns:a16="http://schemas.microsoft.com/office/drawing/2014/main" id="{C9B900CC-E03A-77FE-29F8-F4B0E54ED355}"/>
              </a:ext>
            </a:extLst>
          </p:cNvPr>
          <p:cNvCxnSpPr>
            <a:cxnSpLocks/>
          </p:cNvCxnSpPr>
          <p:nvPr/>
        </p:nvCxnSpPr>
        <p:spPr>
          <a:xfrm>
            <a:off x="2322812" y="3715111"/>
            <a:ext cx="0" cy="401081"/>
          </a:xfrm>
          <a:prstGeom prst="line">
            <a:avLst/>
          </a:prstGeom>
          <a:ln w="76200">
            <a:solidFill>
              <a:srgbClr val="00854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EA5D425-E8FF-2674-CEF9-0A3EE9AB45EA}"/>
              </a:ext>
            </a:extLst>
          </p:cNvPr>
          <p:cNvCxnSpPr>
            <a:stCxn id="14" idx="0"/>
            <a:endCxn id="14" idx="0"/>
          </p:cNvCxnSpPr>
          <p:nvPr/>
        </p:nvCxnSpPr>
        <p:spPr>
          <a:xfrm>
            <a:off x="1025602" y="4181685"/>
            <a:ext cx="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A557E4CC-02EB-5CFD-7730-178F4CC4892D}"/>
              </a:ext>
            </a:extLst>
          </p:cNvPr>
          <p:cNvSpPr txBox="1">
            <a:spLocks/>
          </p:cNvSpPr>
          <p:nvPr/>
        </p:nvSpPr>
        <p:spPr>
          <a:xfrm>
            <a:off x="8580400" y="6413622"/>
            <a:ext cx="2115340" cy="342858"/>
          </a:xfrm>
          <a:prstGeom prst="rect">
            <a:avLst/>
          </a:prstGeom>
        </p:spPr>
        <p:txBody>
          <a:bodyPr lIns="0" tIns="0" rIns="0" bIns="0"/>
          <a:lstStyle>
            <a:lvl1pPr marL="0" indent="0" algn="l" defTabSz="685800" rtl="0" eaLnBrk="1" latinLnBrk="0" hangingPunct="1">
              <a:lnSpc>
                <a:spcPct val="100000"/>
              </a:lnSpc>
              <a:spcBef>
                <a:spcPts val="0"/>
              </a:spcBef>
              <a:spcAft>
                <a:spcPts val="900"/>
              </a:spcAft>
              <a:buClr>
                <a:schemeClr val="tx1"/>
              </a:buClr>
              <a:buSzPct val="100000"/>
              <a:buFont typeface="Arial" panose="020B0604020202020204" pitchFamily="34" charset="0"/>
              <a:buNone/>
              <a:defRPr sz="1200" i="1" kern="1200">
                <a:solidFill>
                  <a:schemeClr val="tx1"/>
                </a:solidFill>
                <a:latin typeface="+mn-lt"/>
                <a:ea typeface="+mn-ea"/>
                <a:cs typeface="+mn-cs"/>
              </a:defRPr>
            </a:lvl1pPr>
            <a:lvl2pPr marL="411480" indent="-171450" algn="l" defTabSz="685800" rtl="0" eaLnBrk="1" latinLnBrk="0" hangingPunct="1">
              <a:lnSpc>
                <a:spcPct val="100000"/>
              </a:lnSpc>
              <a:spcBef>
                <a:spcPts val="0"/>
              </a:spcBef>
              <a:spcAft>
                <a:spcPts val="900"/>
              </a:spcAft>
              <a:buSzPct val="90000"/>
              <a:buFont typeface="Arial" panose="020B0604020202020204" pitchFamily="34" charset="0"/>
              <a:buChar char="–"/>
              <a:defRPr sz="1000" kern="1200">
                <a:solidFill>
                  <a:schemeClr val="tx1"/>
                </a:solidFill>
                <a:latin typeface="+mn-lt"/>
                <a:ea typeface="+mn-ea"/>
                <a:cs typeface="+mn-cs"/>
              </a:defRPr>
            </a:lvl2pPr>
            <a:lvl3pPr marL="582930" indent="-171450" algn="l" defTabSz="685800" rtl="0" eaLnBrk="1" latinLnBrk="0" hangingPunct="1">
              <a:lnSpc>
                <a:spcPct val="100000"/>
              </a:lnSpc>
              <a:spcBef>
                <a:spcPts val="0"/>
              </a:spcBef>
              <a:spcAft>
                <a:spcPts val="900"/>
              </a:spcAft>
              <a:buSzPct val="100000"/>
              <a:buFont typeface="Arial" panose="020B0604020202020204" pitchFamily="34" charset="0"/>
              <a:buChar char="•"/>
              <a:defRPr sz="1000" kern="1200">
                <a:solidFill>
                  <a:schemeClr val="tx1"/>
                </a:solidFill>
                <a:latin typeface="+mn-lt"/>
                <a:ea typeface="+mn-ea"/>
                <a:cs typeface="+mn-cs"/>
              </a:defRPr>
            </a:lvl3pPr>
            <a:lvl4pPr marL="788670" indent="-171450" algn="l" defTabSz="685800" rtl="0" eaLnBrk="1" latinLnBrk="0" hangingPunct="1">
              <a:lnSpc>
                <a:spcPct val="100000"/>
              </a:lnSpc>
              <a:spcBef>
                <a:spcPts val="0"/>
              </a:spcBef>
              <a:spcAft>
                <a:spcPts val="900"/>
              </a:spcAft>
              <a:buSzPct val="90000"/>
              <a:buFont typeface="Arial" panose="020B0604020202020204" pitchFamily="34" charset="0"/>
              <a:buChar char="–"/>
              <a:defRPr sz="1000" kern="1200">
                <a:solidFill>
                  <a:schemeClr val="tx1"/>
                </a:solidFill>
                <a:latin typeface="+mn-lt"/>
                <a:ea typeface="+mn-ea"/>
                <a:cs typeface="+mn-cs"/>
              </a:defRPr>
            </a:lvl4pPr>
            <a:lvl5pPr marL="960120" indent="-171450" algn="l" defTabSz="685800" rtl="0" eaLnBrk="1" latinLnBrk="0" hangingPunct="1">
              <a:lnSpc>
                <a:spcPct val="100000"/>
              </a:lnSpc>
              <a:spcBef>
                <a:spcPts val="0"/>
              </a:spcBef>
              <a:spcAft>
                <a:spcPts val="900"/>
              </a:spcAft>
              <a:buSzPct val="100000"/>
              <a:buFont typeface="Arial" panose="020B0604020202020204" pitchFamily="34" charset="0"/>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900"/>
              </a:spcAft>
              <a:buClr>
                <a:srgbClr val="000000"/>
              </a:buClr>
              <a:buSzPct val="100000"/>
              <a:buFont typeface="Arial" panose="020B0604020202020204" pitchFamily="34" charset="0"/>
              <a:buNone/>
              <a:tabLst/>
              <a:defRPr/>
            </a:pPr>
            <a:r>
              <a:rPr kumimoji="0" lang="en-US" sz="1200" b="0" i="1" u="none" strike="noStrike" kern="1200" cap="none" spc="0" normalizeH="0" baseline="0" noProof="0" dirty="0">
                <a:ln>
                  <a:noFill/>
                </a:ln>
                <a:solidFill>
                  <a:srgbClr val="000000"/>
                </a:solidFill>
                <a:effectLst/>
                <a:uLnTx/>
                <a:uFillTx/>
                <a:latin typeface="Arial"/>
                <a:ea typeface="+mn-ea"/>
                <a:cs typeface="+mn-cs"/>
                <a:sym typeface="Arial"/>
              </a:rPr>
              <a:t>*Draft Timeline is Illustrative</a:t>
            </a:r>
          </a:p>
        </p:txBody>
      </p:sp>
      <p:cxnSp>
        <p:nvCxnSpPr>
          <p:cNvPr id="43" name="Straight Connector 42">
            <a:extLst>
              <a:ext uri="{FF2B5EF4-FFF2-40B4-BE49-F238E27FC236}">
                <a16:creationId xmlns:a16="http://schemas.microsoft.com/office/drawing/2014/main" id="{DC224447-EE9A-3638-FBF6-1F2F0CC2D323}"/>
              </a:ext>
            </a:extLst>
          </p:cNvPr>
          <p:cNvCxnSpPr>
            <a:cxnSpLocks/>
          </p:cNvCxnSpPr>
          <p:nvPr/>
        </p:nvCxnSpPr>
        <p:spPr>
          <a:xfrm>
            <a:off x="5438750" y="3715111"/>
            <a:ext cx="0" cy="401081"/>
          </a:xfrm>
          <a:prstGeom prst="line">
            <a:avLst/>
          </a:prstGeom>
          <a:ln w="76200">
            <a:solidFill>
              <a:srgbClr val="008540"/>
            </a:solidFill>
          </a:ln>
        </p:spPr>
        <p:style>
          <a:lnRef idx="1">
            <a:schemeClr val="accent1"/>
          </a:lnRef>
          <a:fillRef idx="0">
            <a:schemeClr val="accent1"/>
          </a:fillRef>
          <a:effectRef idx="0">
            <a:schemeClr val="accent1"/>
          </a:effectRef>
          <a:fontRef idx="minor">
            <a:schemeClr val="tx1"/>
          </a:fontRef>
        </p:style>
      </p:cxnSp>
      <p:sp>
        <p:nvSpPr>
          <p:cNvPr id="41" name="Left Brace 40">
            <a:extLst>
              <a:ext uri="{FF2B5EF4-FFF2-40B4-BE49-F238E27FC236}">
                <a16:creationId xmlns:a16="http://schemas.microsoft.com/office/drawing/2014/main" id="{54EA08BA-F5AD-373B-ADE8-19C49A58DF7C}"/>
              </a:ext>
            </a:extLst>
          </p:cNvPr>
          <p:cNvSpPr/>
          <p:nvPr/>
        </p:nvSpPr>
        <p:spPr>
          <a:xfrm rot="5400000">
            <a:off x="3634928" y="1782839"/>
            <a:ext cx="500942" cy="3106697"/>
          </a:xfrm>
          <a:prstGeom prst="leftBrace">
            <a:avLst>
              <a:gd name="adj1" fmla="val 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7" name="Left Brace 46">
            <a:extLst>
              <a:ext uri="{FF2B5EF4-FFF2-40B4-BE49-F238E27FC236}">
                <a16:creationId xmlns:a16="http://schemas.microsoft.com/office/drawing/2014/main" id="{0187EA2D-C45E-F93F-19CD-0A08CBF259B1}"/>
              </a:ext>
            </a:extLst>
          </p:cNvPr>
          <p:cNvSpPr/>
          <p:nvPr/>
        </p:nvSpPr>
        <p:spPr>
          <a:xfrm rot="16200000">
            <a:off x="6741626" y="2867099"/>
            <a:ext cx="500942" cy="3106697"/>
          </a:xfrm>
          <a:prstGeom prst="leftBrace">
            <a:avLst>
              <a:gd name="adj1" fmla="val 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pic>
        <p:nvPicPr>
          <p:cNvPr id="1028" name="Picture 4">
            <a:extLst>
              <a:ext uri="{FF2B5EF4-FFF2-40B4-BE49-F238E27FC236}">
                <a16:creationId xmlns:a16="http://schemas.microsoft.com/office/drawing/2014/main" id="{B5849C59-23C1-4CA9-545B-C0209F7607FA}"/>
              </a:ext>
            </a:extLst>
          </p:cNvPr>
          <p:cNvPicPr>
            <a:picLocks noChangeAspect="1" noChangeArrowheads="1"/>
          </p:cNvPicPr>
          <p:nvPr/>
        </p:nvPicPr>
        <p:blipFill>
          <a:blip r:embed="rId3">
            <a:duotone>
              <a:prstClr val="black"/>
              <a:srgbClr val="1E4D6B">
                <a:tint val="45000"/>
                <a:satMod val="400000"/>
              </a:srgbClr>
            </a:duotone>
            <a:extLst>
              <a:ext uri="{28A0092B-C50C-407E-A947-70E740481C1C}">
                <a14:useLocalDpi xmlns:a14="http://schemas.microsoft.com/office/drawing/2010/main" val="0"/>
              </a:ext>
            </a:extLst>
          </a:blip>
          <a:srcRect/>
          <a:stretch>
            <a:fillRect/>
          </a:stretch>
        </p:blipFill>
        <p:spPr bwMode="auto">
          <a:xfrm>
            <a:off x="7604053" y="2258239"/>
            <a:ext cx="764368" cy="553508"/>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49" name="Straight Connector 48">
            <a:extLst>
              <a:ext uri="{FF2B5EF4-FFF2-40B4-BE49-F238E27FC236}">
                <a16:creationId xmlns:a16="http://schemas.microsoft.com/office/drawing/2014/main" id="{1328D645-29B1-3C29-916C-D9B0A66BF7BF}"/>
              </a:ext>
            </a:extLst>
          </p:cNvPr>
          <p:cNvCxnSpPr>
            <a:cxnSpLocks/>
          </p:cNvCxnSpPr>
          <p:nvPr/>
        </p:nvCxnSpPr>
        <p:spPr>
          <a:xfrm>
            <a:off x="8675491" y="3715111"/>
            <a:ext cx="0" cy="401081"/>
          </a:xfrm>
          <a:prstGeom prst="line">
            <a:avLst/>
          </a:prstGeom>
          <a:ln w="76200">
            <a:solidFill>
              <a:srgbClr val="008540"/>
            </a:solidFill>
          </a:ln>
        </p:spPr>
        <p:style>
          <a:lnRef idx="1">
            <a:schemeClr val="accent1"/>
          </a:lnRef>
          <a:fillRef idx="0">
            <a:schemeClr val="accent1"/>
          </a:fillRef>
          <a:effectRef idx="0">
            <a:schemeClr val="accent1"/>
          </a:effectRef>
          <a:fontRef idx="minor">
            <a:schemeClr val="tx1"/>
          </a:fontRef>
        </p:style>
      </p:cxnSp>
      <p:sp>
        <p:nvSpPr>
          <p:cNvPr id="52" name="Left Brace 51">
            <a:extLst>
              <a:ext uri="{FF2B5EF4-FFF2-40B4-BE49-F238E27FC236}">
                <a16:creationId xmlns:a16="http://schemas.microsoft.com/office/drawing/2014/main" id="{06DE654F-E821-C71C-F5FD-B1CB5987220E}"/>
              </a:ext>
            </a:extLst>
          </p:cNvPr>
          <p:cNvSpPr/>
          <p:nvPr/>
        </p:nvSpPr>
        <p:spPr>
          <a:xfrm rot="5400000">
            <a:off x="8237750" y="3214411"/>
            <a:ext cx="202501" cy="672972"/>
          </a:xfrm>
          <a:prstGeom prst="leftBrace">
            <a:avLst>
              <a:gd name="adj1" fmla="val 0"/>
              <a:gd name="adj2" fmla="val 1317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pic>
        <p:nvPicPr>
          <p:cNvPr id="8" name="Picture 7">
            <a:extLst>
              <a:ext uri="{FF2B5EF4-FFF2-40B4-BE49-F238E27FC236}">
                <a16:creationId xmlns:a16="http://schemas.microsoft.com/office/drawing/2014/main" id="{CC2981C6-8FE7-069D-6F18-E727CF290624}"/>
              </a:ext>
            </a:extLst>
          </p:cNvPr>
          <p:cNvPicPr>
            <a:picLocks noChangeAspect="1"/>
          </p:cNvPicPr>
          <p:nvPr/>
        </p:nvPicPr>
        <p:blipFill>
          <a:blip r:embed="rId4"/>
          <a:stretch>
            <a:fillRect/>
          </a:stretch>
        </p:blipFill>
        <p:spPr>
          <a:xfrm>
            <a:off x="3485848" y="6413622"/>
            <a:ext cx="517002" cy="182700"/>
          </a:xfrm>
          <a:prstGeom prst="rect">
            <a:avLst/>
          </a:prstGeom>
        </p:spPr>
      </p:pic>
      <p:sp>
        <p:nvSpPr>
          <p:cNvPr id="10" name="TextBox 9">
            <a:extLst>
              <a:ext uri="{FF2B5EF4-FFF2-40B4-BE49-F238E27FC236}">
                <a16:creationId xmlns:a16="http://schemas.microsoft.com/office/drawing/2014/main" id="{3548861B-D110-9DDF-A207-78848F64EF46}"/>
              </a:ext>
            </a:extLst>
          </p:cNvPr>
          <p:cNvSpPr txBox="1"/>
          <p:nvPr/>
        </p:nvSpPr>
        <p:spPr>
          <a:xfrm>
            <a:off x="509270" y="6252752"/>
            <a:ext cx="3057603" cy="434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80000"/>
              </a:lnSpc>
              <a:spcBef>
                <a:spcPts val="0"/>
              </a:spcBef>
              <a:spcAft>
                <a:spcPts val="0"/>
              </a:spcAft>
              <a:buClrTx/>
              <a:buSzTx/>
              <a:buFontTx/>
              <a:buNone/>
              <a:tabLst/>
            </a:pPr>
            <a:r>
              <a:rPr kumimoji="0" lang="en-US" sz="1200" b="0" i="0" u="none" strike="noStrike" cap="none" spc="42" normalizeH="0" baseline="0" dirty="0">
                <a:ln>
                  <a:noFill/>
                </a:ln>
                <a:solidFill>
                  <a:srgbClr val="5E5E5E"/>
                </a:solidFill>
                <a:effectLst/>
                <a:uFillTx/>
                <a:latin typeface="Gotham Light"/>
                <a:ea typeface="Gotham Light"/>
                <a:cs typeface="Gotham Light"/>
                <a:sym typeface="Gotham Light"/>
              </a:rPr>
              <a:t>Adapted from Gartner, Inc® 2022 materials</a:t>
            </a:r>
          </a:p>
        </p:txBody>
      </p:sp>
    </p:spTree>
    <p:extLst>
      <p:ext uri="{BB962C8B-B14F-4D97-AF65-F5344CB8AC3E}">
        <p14:creationId xmlns:p14="http://schemas.microsoft.com/office/powerpoint/2010/main" val="102612234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E60AEA-B2DB-4094-A6A6-FF572F5DFA25}"/>
              </a:ext>
            </a:extLst>
          </p:cNvPr>
          <p:cNvSpPr>
            <a:spLocks noGrp="1"/>
          </p:cNvSpPr>
          <p:nvPr>
            <p:ph type="body" sz="quarter" idx="14"/>
          </p:nvPr>
        </p:nvSpPr>
        <p:spPr>
          <a:xfrm>
            <a:off x="3462701" y="2129621"/>
            <a:ext cx="8400338" cy="1846655"/>
          </a:xfrm>
        </p:spPr>
        <p:txBody>
          <a:bodyPr/>
          <a:lstStyle/>
          <a:p>
            <a:r>
              <a:rPr lang="en-US" sz="4000" b="1" dirty="0">
                <a:solidFill>
                  <a:schemeClr val="tx1"/>
                </a:solidFill>
              </a:rPr>
              <a:t>THANK YOU</a:t>
            </a:r>
          </a:p>
          <a:p>
            <a:r>
              <a:rPr lang="en-US" sz="4000" b="1" dirty="0">
                <a:solidFill>
                  <a:schemeClr val="tx1"/>
                </a:solidFill>
              </a:rPr>
              <a:t>         &amp; </a:t>
            </a:r>
          </a:p>
          <a:p>
            <a:r>
              <a:rPr lang="en-US" sz="4000" b="1" dirty="0">
                <a:solidFill>
                  <a:schemeClr val="tx1"/>
                </a:solidFill>
              </a:rPr>
              <a:t>QUESTIONS</a:t>
            </a:r>
            <a:endParaRPr lang="en-US" sz="2400" dirty="0">
              <a:solidFill>
                <a:schemeClr val="tx1"/>
              </a:solidFill>
            </a:endParaRPr>
          </a:p>
        </p:txBody>
      </p:sp>
      <p:sp>
        <p:nvSpPr>
          <p:cNvPr id="3" name="Slide Number Placeholder 2">
            <a:extLst>
              <a:ext uri="{FF2B5EF4-FFF2-40B4-BE49-F238E27FC236}">
                <a16:creationId xmlns:a16="http://schemas.microsoft.com/office/drawing/2014/main" id="{D3DD391E-F156-4BF8-A78A-D95100196926}"/>
              </a:ext>
            </a:extLst>
          </p:cNvPr>
          <p:cNvSpPr>
            <a:spLocks noGrp="1"/>
          </p:cNvSpPr>
          <p:nvPr>
            <p:ph type="sldNum" sz="quarter" idx="2"/>
          </p:nvPr>
        </p:nvSpPr>
        <p:spPr>
          <a:xfrm>
            <a:off x="11583730" y="258647"/>
            <a:ext cx="117917" cy="166712"/>
          </a:xfrm>
          <a:prstGeom prst="rect">
            <a:avLst/>
          </a:prstGeom>
          <a:ln w="12700">
            <a:miter lim="400000"/>
          </a:ln>
        </p:spPr>
        <p:txBody>
          <a:bodyPr wrap="none" lIns="25400" tIns="25400" rIns="25400" bIns="2540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228600" rtl="0" fontAlgn="auto" latinLnBrk="0" hangingPunct="0">
              <a:lnSpc>
                <a:spcPct val="100000"/>
              </a:lnSpc>
              <a:spcBef>
                <a:spcPts val="0"/>
              </a:spcBef>
              <a:spcAft>
                <a:spcPts val="0"/>
              </a:spcAft>
              <a:buClrTx/>
              <a:buSzTx/>
              <a:buFontTx/>
              <a:buNone/>
              <a:tabLst/>
              <a:defRPr kumimoji="0" sz="750" b="1" i="0" u="none" strike="noStrike" cap="all" spc="107" normalizeH="0" baseline="0">
                <a:ln>
                  <a:noFill/>
                </a:ln>
                <a:solidFill>
                  <a:srgbClr val="D5D5D5"/>
                </a:solidFill>
                <a:effectLst/>
                <a:uFillTx/>
                <a:latin typeface="Arial" charset="0"/>
                <a:ea typeface="Arial" charset="0"/>
                <a:cs typeface="Arial" charset="0"/>
                <a:sym typeface="DIN Next LT Pro"/>
              </a:defRPr>
            </a:lvl1pPr>
            <a:lvl2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2pPr>
            <a:lvl3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3pPr>
            <a:lvl4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4pPr>
            <a:lvl5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5pPr>
            <a:lvl6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6pPr>
            <a:lvl7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7pPr>
            <a:lvl8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8pPr>
            <a:lvl9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9pPr>
          </a:lstStyle>
          <a:p>
            <a:fld id="{86CB4B4D-7CA3-9044-876B-883B54F8677D}" type="slidenum">
              <a:rPr lang="uk-UA" kern="0"/>
              <a:pPr/>
              <a:t>12</a:t>
            </a:fld>
            <a:endParaRPr lang="uk-UA" kern="0"/>
          </a:p>
        </p:txBody>
      </p:sp>
      <p:pic>
        <p:nvPicPr>
          <p:cNvPr id="9218" name="Picture 2" descr="nama-logo · | Reel Chicago - At the intersection of Chicago Advertising,  Entertainment, Media and Production">
            <a:extLst>
              <a:ext uri="{FF2B5EF4-FFF2-40B4-BE49-F238E27FC236}">
                <a16:creationId xmlns:a16="http://schemas.microsoft.com/office/drawing/2014/main" id="{DD3C9A34-04AE-024A-8D74-B88370754D5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9270" y="1930400"/>
            <a:ext cx="2035810" cy="224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2416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52EBCA-E3AA-BE1D-D533-2D9FEE8F35FD}"/>
              </a:ext>
            </a:extLst>
          </p:cNvPr>
          <p:cNvSpPr>
            <a:spLocks noGrp="1"/>
          </p:cNvSpPr>
          <p:nvPr>
            <p:ph type="body" sz="quarter" idx="17"/>
          </p:nvPr>
        </p:nvSpPr>
        <p:spPr>
          <a:xfrm>
            <a:off x="742157" y="1909823"/>
            <a:ext cx="10634663" cy="3883554"/>
          </a:xfrm>
        </p:spPr>
        <p:txBody>
          <a:bodyPr/>
          <a:lstStyle/>
          <a:p>
            <a:pPr>
              <a:spcBef>
                <a:spcPts val="600"/>
              </a:spcBef>
              <a:spcAft>
                <a:spcPts val="600"/>
              </a:spcAft>
            </a:pPr>
            <a:r>
              <a:rPr lang="en-US" sz="2000" dirty="0"/>
              <a:t>Use this template to introduce the topic of board succession planning to their chapters. </a:t>
            </a:r>
          </a:p>
          <a:p>
            <a:pPr>
              <a:spcBef>
                <a:spcPts val="600"/>
              </a:spcBef>
              <a:spcAft>
                <a:spcPts val="600"/>
              </a:spcAft>
            </a:pPr>
            <a:r>
              <a:rPr lang="en-US" sz="2000" dirty="0"/>
              <a:t>This template provides guidance on presenting the importance of succession planning, a succession planning roadmap and next steps in the succession planning process.</a:t>
            </a:r>
          </a:p>
          <a:p>
            <a:pPr>
              <a:spcBef>
                <a:spcPts val="600"/>
              </a:spcBef>
              <a:spcAft>
                <a:spcPts val="600"/>
              </a:spcAft>
            </a:pPr>
            <a:r>
              <a:rPr lang="en-US" sz="2000" dirty="0"/>
              <a:t>This template serves as a starting point. The slides can be used as needed; personalize the content of each slide to make it a fit for your chapter.</a:t>
            </a:r>
          </a:p>
          <a:p>
            <a:endParaRPr lang="en-US" dirty="0"/>
          </a:p>
        </p:txBody>
      </p:sp>
      <p:sp>
        <p:nvSpPr>
          <p:cNvPr id="3" name="Text Placeholder 2">
            <a:extLst>
              <a:ext uri="{FF2B5EF4-FFF2-40B4-BE49-F238E27FC236}">
                <a16:creationId xmlns:a16="http://schemas.microsoft.com/office/drawing/2014/main" id="{AA53DA20-4103-66FB-91BC-64D2D7C1F4D6}"/>
              </a:ext>
            </a:extLst>
          </p:cNvPr>
          <p:cNvSpPr>
            <a:spLocks noGrp="1"/>
          </p:cNvSpPr>
          <p:nvPr>
            <p:ph type="body" sz="quarter" idx="14"/>
          </p:nvPr>
        </p:nvSpPr>
        <p:spPr/>
        <p:txBody>
          <a:bodyPr/>
          <a:lstStyle/>
          <a:p>
            <a:r>
              <a:rPr lang="en-US" dirty="0"/>
              <a:t>HOW TO USE THIS TEMPLATE</a:t>
            </a:r>
          </a:p>
        </p:txBody>
      </p:sp>
      <p:grpSp>
        <p:nvGrpSpPr>
          <p:cNvPr id="4" name="Group 3">
            <a:extLst>
              <a:ext uri="{FF2B5EF4-FFF2-40B4-BE49-F238E27FC236}">
                <a16:creationId xmlns:a16="http://schemas.microsoft.com/office/drawing/2014/main" id="{8E24054A-DD16-F177-3A62-5C854CE8A44D}"/>
              </a:ext>
            </a:extLst>
          </p:cNvPr>
          <p:cNvGrpSpPr/>
          <p:nvPr/>
        </p:nvGrpSpPr>
        <p:grpSpPr>
          <a:xfrm>
            <a:off x="1822178" y="5349628"/>
            <a:ext cx="7576466" cy="1033781"/>
            <a:chOff x="9295435" y="590978"/>
            <a:chExt cx="2286000" cy="995680"/>
          </a:xfrm>
        </p:grpSpPr>
        <p:sp>
          <p:nvSpPr>
            <p:cNvPr id="5" name="TextBox 4">
              <a:extLst>
                <a:ext uri="{FF2B5EF4-FFF2-40B4-BE49-F238E27FC236}">
                  <a16:creationId xmlns:a16="http://schemas.microsoft.com/office/drawing/2014/main" id="{0CBAD10C-A422-2C44-62FF-307FDCBF8E2D}"/>
                </a:ext>
              </a:extLst>
            </p:cNvPr>
            <p:cNvSpPr txBox="1"/>
            <p:nvPr/>
          </p:nvSpPr>
          <p:spPr>
            <a:xfrm>
              <a:off x="9360575" y="770062"/>
              <a:ext cx="2197898" cy="681796"/>
            </a:xfrm>
            <a:prstGeom prst="rect">
              <a:avLst/>
            </a:prstGeom>
            <a:noFill/>
            <a:ln w="28575">
              <a:noFill/>
            </a:ln>
          </p:spPr>
          <p:txBody>
            <a:bodyPr wrap="square" lIns="0" rIns="0" rtlCol="0">
              <a:spAutoFit/>
            </a:bodyPr>
            <a:lstStyle/>
            <a:p>
              <a:pPr algn="ctr">
                <a:spcBef>
                  <a:spcPts val="600"/>
                </a:spcBef>
              </a:pPr>
              <a:r>
                <a:rPr lang="en-US" sz="2000" i="1" dirty="0"/>
                <a:t>Find directions on how to use each slide and prompts for key messages in the notes section below each slide. </a:t>
              </a:r>
            </a:p>
          </p:txBody>
        </p:sp>
        <p:sp>
          <p:nvSpPr>
            <p:cNvPr id="6" name="Rectangle 5">
              <a:extLst>
                <a:ext uri="{FF2B5EF4-FFF2-40B4-BE49-F238E27FC236}">
                  <a16:creationId xmlns:a16="http://schemas.microsoft.com/office/drawing/2014/main" id="{F28A42FE-4607-D15C-9E0D-D110916C2095}"/>
                </a:ext>
              </a:extLst>
            </p:cNvPr>
            <p:cNvSpPr/>
            <p:nvPr/>
          </p:nvSpPr>
          <p:spPr>
            <a:xfrm>
              <a:off x="9295435" y="590978"/>
              <a:ext cx="2286000" cy="995680"/>
            </a:xfrm>
            <a:prstGeom prst="rect">
              <a:avLst/>
            </a:prstGeom>
            <a:noFill/>
            <a:ln w="28575">
              <a:solidFill>
                <a:srgbClr val="1E4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7" name="TextBox 6">
            <a:extLst>
              <a:ext uri="{FF2B5EF4-FFF2-40B4-BE49-F238E27FC236}">
                <a16:creationId xmlns:a16="http://schemas.microsoft.com/office/drawing/2014/main" id="{D9F4C115-A572-6345-B82E-BF7EC3A05D88}"/>
              </a:ext>
            </a:extLst>
          </p:cNvPr>
          <p:cNvSpPr txBox="1"/>
          <p:nvPr/>
        </p:nvSpPr>
        <p:spPr>
          <a:xfrm>
            <a:off x="509270" y="6414801"/>
            <a:ext cx="3057603" cy="434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80000"/>
              </a:lnSpc>
              <a:spcBef>
                <a:spcPts val="0"/>
              </a:spcBef>
              <a:spcAft>
                <a:spcPts val="0"/>
              </a:spcAft>
              <a:buClrTx/>
              <a:buSzTx/>
              <a:buFontTx/>
              <a:buNone/>
              <a:tabLst/>
            </a:pPr>
            <a:r>
              <a:rPr kumimoji="0" lang="en-US" sz="1200" b="0" i="0" u="none" strike="noStrike" cap="none" spc="42" normalizeH="0" baseline="0" dirty="0">
                <a:ln>
                  <a:noFill/>
                </a:ln>
                <a:solidFill>
                  <a:srgbClr val="5E5E5E"/>
                </a:solidFill>
                <a:effectLst/>
                <a:uFillTx/>
                <a:latin typeface="Gotham Light"/>
                <a:ea typeface="Gotham Light"/>
                <a:cs typeface="Gotham Light"/>
                <a:sym typeface="Gotham Light"/>
              </a:rPr>
              <a:t>Adapted from Gartner, Inc® 2022 materials</a:t>
            </a:r>
          </a:p>
        </p:txBody>
      </p:sp>
      <p:pic>
        <p:nvPicPr>
          <p:cNvPr id="8" name="Picture 7">
            <a:extLst>
              <a:ext uri="{FF2B5EF4-FFF2-40B4-BE49-F238E27FC236}">
                <a16:creationId xmlns:a16="http://schemas.microsoft.com/office/drawing/2014/main" id="{17BDEDD3-39C1-EC0F-39B8-EB4C815364B4}"/>
              </a:ext>
            </a:extLst>
          </p:cNvPr>
          <p:cNvPicPr>
            <a:picLocks noChangeAspect="1"/>
          </p:cNvPicPr>
          <p:nvPr/>
        </p:nvPicPr>
        <p:blipFill>
          <a:blip r:embed="rId2"/>
          <a:stretch>
            <a:fillRect/>
          </a:stretch>
        </p:blipFill>
        <p:spPr>
          <a:xfrm>
            <a:off x="3485848" y="6575671"/>
            <a:ext cx="517002" cy="182700"/>
          </a:xfrm>
          <a:prstGeom prst="rect">
            <a:avLst/>
          </a:prstGeom>
        </p:spPr>
      </p:pic>
    </p:spTree>
    <p:extLst>
      <p:ext uri="{BB962C8B-B14F-4D97-AF65-F5344CB8AC3E}">
        <p14:creationId xmlns:p14="http://schemas.microsoft.com/office/powerpoint/2010/main" val="41889320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52EBCA-E3AA-BE1D-D533-2D9FEE8F35FD}"/>
              </a:ext>
            </a:extLst>
          </p:cNvPr>
          <p:cNvSpPr>
            <a:spLocks noGrp="1"/>
          </p:cNvSpPr>
          <p:nvPr>
            <p:ph type="body" sz="quarter" idx="17"/>
          </p:nvPr>
        </p:nvSpPr>
        <p:spPr>
          <a:xfrm>
            <a:off x="758827" y="1701065"/>
            <a:ext cx="10931603" cy="4426574"/>
          </a:xfrm>
        </p:spPr>
        <p:txBody>
          <a:bodyPr>
            <a:normAutofit/>
          </a:bodyPr>
          <a:lstStyle/>
          <a:p>
            <a:pPr marL="0" indent="0">
              <a:spcBef>
                <a:spcPts val="600"/>
              </a:spcBef>
              <a:spcAft>
                <a:spcPts val="600"/>
              </a:spcAft>
              <a:buNone/>
            </a:pPr>
            <a:r>
              <a:rPr lang="en-US" sz="2000" dirty="0">
                <a:solidFill>
                  <a:srgbClr val="1E4D6B"/>
                </a:solidFill>
              </a:rPr>
              <a:t>Objectives</a:t>
            </a:r>
            <a:r>
              <a:rPr lang="en-US" sz="2000" dirty="0"/>
              <a:t>:</a:t>
            </a:r>
          </a:p>
          <a:p>
            <a:pPr marL="457200" indent="-457200">
              <a:buFont typeface="+mj-lt"/>
              <a:buAutoNum type="arabicPeriod"/>
            </a:pPr>
            <a:r>
              <a:rPr lang="en-US" sz="2000" dirty="0"/>
              <a:t>Explain the importance of executive succession and the connection to our chapter’s strategic plan</a:t>
            </a:r>
          </a:p>
          <a:p>
            <a:pPr marL="457200" indent="-457200">
              <a:buFont typeface="+mj-lt"/>
              <a:buAutoNum type="arabicPeriod"/>
            </a:pPr>
            <a:r>
              <a:rPr lang="en-US" sz="2000" dirty="0"/>
              <a:t>Provide an overview of our proposed approach</a:t>
            </a:r>
          </a:p>
          <a:p>
            <a:pPr marL="457200" indent="-457200">
              <a:buFont typeface="+mj-lt"/>
              <a:buAutoNum type="arabicPeriod"/>
            </a:pPr>
            <a:r>
              <a:rPr lang="en-US" sz="2000" dirty="0"/>
              <a:t>Share next steps and support needed to execute on succession plan </a:t>
            </a:r>
          </a:p>
          <a:p>
            <a:pPr marL="0" indent="0">
              <a:buNone/>
            </a:pPr>
            <a:endParaRPr lang="en-US" sz="2000" dirty="0"/>
          </a:p>
          <a:p>
            <a:pPr marL="0" indent="0">
              <a:buNone/>
            </a:pPr>
            <a:r>
              <a:rPr lang="en-US" sz="2000" dirty="0">
                <a:solidFill>
                  <a:srgbClr val="1E4D6B"/>
                </a:solidFill>
              </a:rPr>
              <a:t>Outcomes</a:t>
            </a:r>
            <a:r>
              <a:rPr lang="en-US" sz="2000" dirty="0"/>
              <a:t>:</a:t>
            </a:r>
          </a:p>
          <a:p>
            <a:pPr marL="457200" indent="-457200">
              <a:buFont typeface="+mj-lt"/>
              <a:buAutoNum type="arabicPeriod"/>
            </a:pPr>
            <a:r>
              <a:rPr lang="en-US" sz="2000" dirty="0"/>
              <a:t>Understanding and alignment on our approach to succession planning</a:t>
            </a:r>
          </a:p>
          <a:p>
            <a:pPr marL="457200" indent="-457200">
              <a:buFont typeface="+mj-lt"/>
              <a:buAutoNum type="arabicPeriod"/>
            </a:pPr>
            <a:r>
              <a:rPr lang="en-US" sz="2000" dirty="0"/>
              <a:t>Understanding of the insights and actions expected from this process</a:t>
            </a:r>
          </a:p>
          <a:p>
            <a:pPr marL="457200" indent="-457200">
              <a:buFont typeface="+mj-lt"/>
              <a:buAutoNum type="arabicPeriod"/>
            </a:pPr>
            <a:r>
              <a:rPr lang="en-US" sz="2000" dirty="0"/>
              <a:t>Understanding of the inputs required from the chapter leadership throughout the process</a:t>
            </a:r>
          </a:p>
          <a:p>
            <a:endParaRPr lang="en-US" sz="2000" dirty="0"/>
          </a:p>
        </p:txBody>
      </p:sp>
      <p:sp>
        <p:nvSpPr>
          <p:cNvPr id="3" name="Text Placeholder 2">
            <a:extLst>
              <a:ext uri="{FF2B5EF4-FFF2-40B4-BE49-F238E27FC236}">
                <a16:creationId xmlns:a16="http://schemas.microsoft.com/office/drawing/2014/main" id="{AA53DA20-4103-66FB-91BC-64D2D7C1F4D6}"/>
              </a:ext>
            </a:extLst>
          </p:cNvPr>
          <p:cNvSpPr>
            <a:spLocks noGrp="1"/>
          </p:cNvSpPr>
          <p:nvPr>
            <p:ph type="body" sz="quarter" idx="14"/>
          </p:nvPr>
        </p:nvSpPr>
        <p:spPr/>
        <p:txBody>
          <a:bodyPr/>
          <a:lstStyle/>
          <a:p>
            <a:r>
              <a:rPr lang="en-US" dirty="0"/>
              <a:t>TODAY’S GOALS</a:t>
            </a:r>
          </a:p>
        </p:txBody>
      </p:sp>
      <p:sp>
        <p:nvSpPr>
          <p:cNvPr id="7" name="TextBox 6">
            <a:extLst>
              <a:ext uri="{FF2B5EF4-FFF2-40B4-BE49-F238E27FC236}">
                <a16:creationId xmlns:a16="http://schemas.microsoft.com/office/drawing/2014/main" id="{2442291C-A5B2-3F69-7D3D-D7FB3F7B822B}"/>
              </a:ext>
            </a:extLst>
          </p:cNvPr>
          <p:cNvSpPr txBox="1"/>
          <p:nvPr/>
        </p:nvSpPr>
        <p:spPr>
          <a:xfrm>
            <a:off x="758828" y="1084511"/>
            <a:ext cx="8970380" cy="369332"/>
          </a:xfrm>
          <a:prstGeom prst="rect">
            <a:avLst/>
          </a:prstGeom>
          <a:noFill/>
          <a:ln w="19050">
            <a:solidFill>
              <a:srgbClr val="008540"/>
            </a:solidFill>
          </a:ln>
        </p:spPr>
        <p:txBody>
          <a:bodyPr wrap="square" lIns="0" rIns="0" rtlCol="0">
            <a:spAutoFit/>
          </a:bodyPr>
          <a:lstStyle/>
          <a:p>
            <a:pPr algn="ctr">
              <a:spcBef>
                <a:spcPts val="600"/>
              </a:spcBef>
            </a:pPr>
            <a:r>
              <a:rPr lang="en-US" b="1" i="1" dirty="0"/>
              <a:t>Succession</a:t>
            </a:r>
            <a:r>
              <a:rPr lang="en-US" i="1" dirty="0"/>
              <a:t>: the act of preparing for leadership vacancies that will happen in the future. </a:t>
            </a:r>
          </a:p>
        </p:txBody>
      </p:sp>
      <p:sp>
        <p:nvSpPr>
          <p:cNvPr id="8" name="TextBox 7">
            <a:extLst>
              <a:ext uri="{FF2B5EF4-FFF2-40B4-BE49-F238E27FC236}">
                <a16:creationId xmlns:a16="http://schemas.microsoft.com/office/drawing/2014/main" id="{89AA8982-CA81-E3B2-BF3A-A9ABE44247C7}"/>
              </a:ext>
            </a:extLst>
          </p:cNvPr>
          <p:cNvSpPr txBox="1"/>
          <p:nvPr/>
        </p:nvSpPr>
        <p:spPr>
          <a:xfrm>
            <a:off x="509270" y="6252752"/>
            <a:ext cx="3057603" cy="434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80000"/>
              </a:lnSpc>
              <a:spcBef>
                <a:spcPts val="0"/>
              </a:spcBef>
              <a:spcAft>
                <a:spcPts val="0"/>
              </a:spcAft>
              <a:buClrTx/>
              <a:buSzTx/>
              <a:buFontTx/>
              <a:buNone/>
              <a:tabLst/>
            </a:pPr>
            <a:r>
              <a:rPr kumimoji="0" lang="en-US" sz="1200" b="0" i="0" u="none" strike="noStrike" cap="none" spc="42" normalizeH="0" baseline="0" dirty="0">
                <a:ln>
                  <a:noFill/>
                </a:ln>
                <a:solidFill>
                  <a:srgbClr val="5E5E5E"/>
                </a:solidFill>
                <a:effectLst/>
                <a:uFillTx/>
                <a:latin typeface="Gotham Light"/>
                <a:ea typeface="Gotham Light"/>
                <a:cs typeface="Gotham Light"/>
                <a:sym typeface="Gotham Light"/>
              </a:rPr>
              <a:t>Adapted from Gartner, Inc® 2022 materials</a:t>
            </a:r>
          </a:p>
        </p:txBody>
      </p:sp>
      <p:pic>
        <p:nvPicPr>
          <p:cNvPr id="9" name="Picture 8">
            <a:extLst>
              <a:ext uri="{FF2B5EF4-FFF2-40B4-BE49-F238E27FC236}">
                <a16:creationId xmlns:a16="http://schemas.microsoft.com/office/drawing/2014/main" id="{2531AFC1-4719-2078-5C97-8FA0B0E64182}"/>
              </a:ext>
            </a:extLst>
          </p:cNvPr>
          <p:cNvPicPr>
            <a:picLocks noChangeAspect="1"/>
          </p:cNvPicPr>
          <p:nvPr/>
        </p:nvPicPr>
        <p:blipFill>
          <a:blip r:embed="rId3"/>
          <a:stretch>
            <a:fillRect/>
          </a:stretch>
        </p:blipFill>
        <p:spPr>
          <a:xfrm>
            <a:off x="3485848" y="6413622"/>
            <a:ext cx="517002" cy="182700"/>
          </a:xfrm>
          <a:prstGeom prst="rect">
            <a:avLst/>
          </a:prstGeom>
        </p:spPr>
      </p:pic>
    </p:spTree>
    <p:extLst>
      <p:ext uri="{BB962C8B-B14F-4D97-AF65-F5344CB8AC3E}">
        <p14:creationId xmlns:p14="http://schemas.microsoft.com/office/powerpoint/2010/main" val="42374675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547528C-5BCC-4B7D-BCF8-C3E36148D4F1}"/>
              </a:ext>
            </a:extLst>
          </p:cNvPr>
          <p:cNvGrpSpPr/>
          <p:nvPr/>
        </p:nvGrpSpPr>
        <p:grpSpPr>
          <a:xfrm>
            <a:off x="3626943" y="1436066"/>
            <a:ext cx="4938114" cy="4418902"/>
            <a:chOff x="3562204" y="1412410"/>
            <a:chExt cx="4356691" cy="3898612"/>
          </a:xfrm>
        </p:grpSpPr>
        <p:sp>
          <p:nvSpPr>
            <p:cNvPr id="6" name="Arrow: Circular 5">
              <a:extLst>
                <a:ext uri="{FF2B5EF4-FFF2-40B4-BE49-F238E27FC236}">
                  <a16:creationId xmlns:a16="http://schemas.microsoft.com/office/drawing/2014/main" id="{F5EF2D5E-D0E7-4E11-BD44-FB20C72A8B07}"/>
                </a:ext>
              </a:extLst>
            </p:cNvPr>
            <p:cNvSpPr/>
            <p:nvPr/>
          </p:nvSpPr>
          <p:spPr>
            <a:xfrm>
              <a:off x="4083049" y="1617396"/>
              <a:ext cx="3442426" cy="3442426"/>
            </a:xfrm>
            <a:prstGeom prst="circularArrow">
              <a:avLst>
                <a:gd name="adj1" fmla="val 5139"/>
                <a:gd name="adj2" fmla="val 727517"/>
                <a:gd name="adj3" fmla="val 13888437"/>
                <a:gd name="adj4" fmla="val 17413869"/>
                <a:gd name="adj5" fmla="val 5757"/>
              </a:avLst>
            </a:prstGeom>
            <a:solidFill>
              <a:schemeClr val="tx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Rectangle 6">
              <a:extLst>
                <a:ext uri="{FF2B5EF4-FFF2-40B4-BE49-F238E27FC236}">
                  <a16:creationId xmlns:a16="http://schemas.microsoft.com/office/drawing/2014/main" id="{3D538858-8856-4C55-B643-BD545BA80906}"/>
                </a:ext>
              </a:extLst>
            </p:cNvPr>
            <p:cNvSpPr/>
            <p:nvPr/>
          </p:nvSpPr>
          <p:spPr>
            <a:xfrm>
              <a:off x="5159187" y="1412410"/>
              <a:ext cx="1219384" cy="1014353"/>
            </a:xfrm>
            <a:prstGeom prst="rect">
              <a:avLst/>
            </a:prstGeom>
            <a:solidFill>
              <a:srgbClr val="1E4D6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648" tIns="89648" rIns="89648" bIns="89648"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1. Prioritize</a:t>
              </a:r>
              <a:r>
                <a:rPr lang="en-US" sz="1300" kern="1200" dirty="0">
                  <a:solidFill>
                    <a:schemeClr val="bg1"/>
                  </a:solidFill>
                </a:rPr>
                <a:t> critical roles to plan for.</a:t>
              </a:r>
            </a:p>
          </p:txBody>
        </p:sp>
        <p:sp>
          <p:nvSpPr>
            <p:cNvPr id="8" name="Rectangle 7">
              <a:extLst>
                <a:ext uri="{FF2B5EF4-FFF2-40B4-BE49-F238E27FC236}">
                  <a16:creationId xmlns:a16="http://schemas.microsoft.com/office/drawing/2014/main" id="{722FEC9C-4222-42DE-840F-229D36BD9699}"/>
                </a:ext>
              </a:extLst>
            </p:cNvPr>
            <p:cNvSpPr/>
            <p:nvPr/>
          </p:nvSpPr>
          <p:spPr>
            <a:xfrm>
              <a:off x="6699511" y="2625541"/>
              <a:ext cx="1219384" cy="1014351"/>
            </a:xfrm>
            <a:prstGeom prst="rect">
              <a:avLst/>
            </a:prstGeom>
            <a:solidFill>
              <a:srgbClr val="1E4D6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648" tIns="89648" rIns="89648" bIns="89648"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2. Assess</a:t>
              </a:r>
              <a:r>
                <a:rPr lang="en-US" sz="1300" kern="1200" dirty="0">
                  <a:solidFill>
                    <a:schemeClr val="bg1"/>
                  </a:solidFill>
                </a:rPr>
                <a:t> future leadership needs.</a:t>
              </a:r>
            </a:p>
          </p:txBody>
        </p:sp>
        <p:sp>
          <p:nvSpPr>
            <p:cNvPr id="9" name="Rectangle 8">
              <a:extLst>
                <a:ext uri="{FF2B5EF4-FFF2-40B4-BE49-F238E27FC236}">
                  <a16:creationId xmlns:a16="http://schemas.microsoft.com/office/drawing/2014/main" id="{8C277395-C761-4C66-BD3C-76C110DA1374}"/>
                </a:ext>
              </a:extLst>
            </p:cNvPr>
            <p:cNvSpPr/>
            <p:nvPr/>
          </p:nvSpPr>
          <p:spPr>
            <a:xfrm>
              <a:off x="6699511" y="4296672"/>
              <a:ext cx="1219384" cy="1014350"/>
            </a:xfrm>
            <a:prstGeom prst="rect">
              <a:avLst/>
            </a:prstGeom>
            <a:solidFill>
              <a:srgbClr val="1E4D6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648" tIns="89648" rIns="89648" bIns="89648"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3. Source</a:t>
              </a:r>
              <a:r>
                <a:rPr lang="en-US" sz="1300" kern="1200" dirty="0">
                  <a:solidFill>
                    <a:schemeClr val="bg1"/>
                  </a:solidFill>
                </a:rPr>
                <a:t> successors throughout membership.</a:t>
              </a:r>
            </a:p>
          </p:txBody>
        </p:sp>
        <p:sp>
          <p:nvSpPr>
            <p:cNvPr id="10" name="Rectangle 9">
              <a:extLst>
                <a:ext uri="{FF2B5EF4-FFF2-40B4-BE49-F238E27FC236}">
                  <a16:creationId xmlns:a16="http://schemas.microsoft.com/office/drawing/2014/main" id="{C745ED22-B1AE-4096-A7A3-D012153F0B35}"/>
                </a:ext>
              </a:extLst>
            </p:cNvPr>
            <p:cNvSpPr/>
            <p:nvPr/>
          </p:nvSpPr>
          <p:spPr>
            <a:xfrm>
              <a:off x="3887026" y="4296671"/>
              <a:ext cx="1219385" cy="1014351"/>
            </a:xfrm>
            <a:prstGeom prst="rect">
              <a:avLst/>
            </a:prstGeom>
            <a:solidFill>
              <a:srgbClr val="1E4D6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648" tIns="89648" rIns="89648" bIns="89648"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4. Diversify</a:t>
              </a:r>
              <a:r>
                <a:rPr lang="en-US" sz="1300" kern="1200" dirty="0">
                  <a:solidFill>
                    <a:schemeClr val="bg1"/>
                  </a:solidFill>
                </a:rPr>
                <a:t> successors through experiences and skillsets.</a:t>
              </a:r>
            </a:p>
          </p:txBody>
        </p:sp>
        <p:sp>
          <p:nvSpPr>
            <p:cNvPr id="11" name="Rectangle 10">
              <a:extLst>
                <a:ext uri="{FF2B5EF4-FFF2-40B4-BE49-F238E27FC236}">
                  <a16:creationId xmlns:a16="http://schemas.microsoft.com/office/drawing/2014/main" id="{23F0BCFD-0A81-494B-BA52-E863AB2EDA11}"/>
                </a:ext>
              </a:extLst>
            </p:cNvPr>
            <p:cNvSpPr/>
            <p:nvPr/>
          </p:nvSpPr>
          <p:spPr>
            <a:xfrm>
              <a:off x="3562204" y="2625541"/>
              <a:ext cx="1219384" cy="1014350"/>
            </a:xfrm>
            <a:prstGeom prst="rect">
              <a:avLst/>
            </a:prstGeom>
            <a:solidFill>
              <a:srgbClr val="1E4D6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648" tIns="89648" rIns="89648" bIns="89648"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5. Embed</a:t>
              </a:r>
              <a:r>
                <a:rPr lang="en-US" sz="1300" kern="1200" dirty="0">
                  <a:solidFill>
                    <a:schemeClr val="bg1"/>
                  </a:solidFill>
                </a:rPr>
                <a:t> follow-up annually before leadership transition.</a:t>
              </a:r>
            </a:p>
          </p:txBody>
        </p:sp>
      </p:grpSp>
      <p:sp>
        <p:nvSpPr>
          <p:cNvPr id="13" name="Text Placeholder 12">
            <a:extLst>
              <a:ext uri="{FF2B5EF4-FFF2-40B4-BE49-F238E27FC236}">
                <a16:creationId xmlns:a16="http://schemas.microsoft.com/office/drawing/2014/main" id="{0AAED1EF-3D70-38F9-8A08-786856355E72}"/>
              </a:ext>
            </a:extLst>
          </p:cNvPr>
          <p:cNvSpPr>
            <a:spLocks noGrp="1"/>
          </p:cNvSpPr>
          <p:nvPr>
            <p:ph type="body" sz="quarter" idx="14"/>
          </p:nvPr>
        </p:nvSpPr>
        <p:spPr/>
        <p:txBody>
          <a:bodyPr/>
          <a:lstStyle/>
          <a:p>
            <a:r>
              <a:rPr lang="en-US" dirty="0"/>
              <a:t>5 STEPS TO SUCCESSION PLANNING</a:t>
            </a:r>
          </a:p>
        </p:txBody>
      </p:sp>
      <p:grpSp>
        <p:nvGrpSpPr>
          <p:cNvPr id="3" name="Group 2">
            <a:extLst>
              <a:ext uri="{FF2B5EF4-FFF2-40B4-BE49-F238E27FC236}">
                <a16:creationId xmlns:a16="http://schemas.microsoft.com/office/drawing/2014/main" id="{0920DBAF-7F65-4AF2-A771-B53C2DD910E3}"/>
              </a:ext>
            </a:extLst>
          </p:cNvPr>
          <p:cNvGrpSpPr/>
          <p:nvPr/>
        </p:nvGrpSpPr>
        <p:grpSpPr>
          <a:xfrm>
            <a:off x="6651672" y="569430"/>
            <a:ext cx="2444652" cy="728938"/>
            <a:chOff x="7814291" y="1274842"/>
            <a:chExt cx="2218137" cy="728938"/>
          </a:xfrm>
        </p:grpSpPr>
        <p:sp>
          <p:nvSpPr>
            <p:cNvPr id="2" name="TextBox 1">
              <a:extLst>
                <a:ext uri="{FF2B5EF4-FFF2-40B4-BE49-F238E27FC236}">
                  <a16:creationId xmlns:a16="http://schemas.microsoft.com/office/drawing/2014/main" id="{E73E555C-EF8D-44F7-BF92-44E0E65AE16E}"/>
                </a:ext>
              </a:extLst>
            </p:cNvPr>
            <p:cNvSpPr txBox="1"/>
            <p:nvPr/>
          </p:nvSpPr>
          <p:spPr>
            <a:xfrm>
              <a:off x="8307800" y="1274842"/>
              <a:ext cx="1724628" cy="307777"/>
            </a:xfrm>
            <a:prstGeom prst="rect">
              <a:avLst/>
            </a:prstGeom>
            <a:noFill/>
          </p:spPr>
          <p:txBody>
            <a:bodyPr wrap="square" lIns="0" rIns="0" rtlCol="0">
              <a:spAutoFit/>
            </a:bodyPr>
            <a:lstStyle/>
            <a:p>
              <a:pPr algn="l">
                <a:spcBef>
                  <a:spcPts val="600"/>
                </a:spcBef>
              </a:pPr>
              <a:r>
                <a:rPr lang="en-US" sz="1400" b="1" dirty="0">
                  <a:solidFill>
                    <a:srgbClr val="008540"/>
                  </a:solidFill>
                </a:rPr>
                <a:t>Where We Are Today</a:t>
              </a:r>
            </a:p>
          </p:txBody>
        </p:sp>
        <p:cxnSp>
          <p:nvCxnSpPr>
            <p:cNvPr id="12" name="Straight Arrow Connector 11">
              <a:extLst>
                <a:ext uri="{FF2B5EF4-FFF2-40B4-BE49-F238E27FC236}">
                  <a16:creationId xmlns:a16="http://schemas.microsoft.com/office/drawing/2014/main" id="{F2656CE2-51D4-4797-8B14-61B531D8C473}"/>
                </a:ext>
              </a:extLst>
            </p:cNvPr>
            <p:cNvCxnSpPr/>
            <p:nvPr/>
          </p:nvCxnSpPr>
          <p:spPr>
            <a:xfrm flipH="1">
              <a:off x="7814291" y="1582619"/>
              <a:ext cx="421161" cy="421161"/>
            </a:xfrm>
            <a:prstGeom prst="straightConnector1">
              <a:avLst/>
            </a:prstGeom>
            <a:noFill/>
            <a:ln w="28575" cap="flat" cmpd="sng">
              <a:solidFill>
                <a:srgbClr val="008540"/>
              </a:solidFill>
              <a:prstDash val="solid"/>
              <a:round/>
              <a:headEnd type="none" w="lg" len="med"/>
              <a:tailEnd type="triangle"/>
            </a:ln>
          </p:spPr>
        </p:cxnSp>
      </p:grpSp>
      <p:sp>
        <p:nvSpPr>
          <p:cNvPr id="15" name="TextBox 14">
            <a:extLst>
              <a:ext uri="{FF2B5EF4-FFF2-40B4-BE49-F238E27FC236}">
                <a16:creationId xmlns:a16="http://schemas.microsoft.com/office/drawing/2014/main" id="{56C05351-7EFC-F6DB-2034-A882CEAA5C13}"/>
              </a:ext>
            </a:extLst>
          </p:cNvPr>
          <p:cNvSpPr txBox="1"/>
          <p:nvPr/>
        </p:nvSpPr>
        <p:spPr>
          <a:xfrm>
            <a:off x="509270" y="6252752"/>
            <a:ext cx="3057603" cy="434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80000"/>
              </a:lnSpc>
              <a:spcBef>
                <a:spcPts val="0"/>
              </a:spcBef>
              <a:spcAft>
                <a:spcPts val="0"/>
              </a:spcAft>
              <a:buClrTx/>
              <a:buSzTx/>
              <a:buFontTx/>
              <a:buNone/>
              <a:tabLst/>
            </a:pPr>
            <a:r>
              <a:rPr kumimoji="0" lang="en-US" sz="1200" b="0" i="0" u="none" strike="noStrike" cap="none" spc="42" normalizeH="0" baseline="0" dirty="0">
                <a:ln>
                  <a:noFill/>
                </a:ln>
                <a:solidFill>
                  <a:srgbClr val="5E5E5E"/>
                </a:solidFill>
                <a:effectLst/>
                <a:uFillTx/>
                <a:latin typeface="Gotham Light"/>
                <a:ea typeface="Gotham Light"/>
                <a:cs typeface="Gotham Light"/>
                <a:sym typeface="Gotham Light"/>
              </a:rPr>
              <a:t>Adapted from Gartner, Inc® 2022 materials</a:t>
            </a:r>
          </a:p>
        </p:txBody>
      </p:sp>
      <p:pic>
        <p:nvPicPr>
          <p:cNvPr id="16" name="Picture 15">
            <a:extLst>
              <a:ext uri="{FF2B5EF4-FFF2-40B4-BE49-F238E27FC236}">
                <a16:creationId xmlns:a16="http://schemas.microsoft.com/office/drawing/2014/main" id="{97FCED72-2519-6585-ACCB-A4BAB09FCF5A}"/>
              </a:ext>
            </a:extLst>
          </p:cNvPr>
          <p:cNvPicPr>
            <a:picLocks noChangeAspect="1"/>
          </p:cNvPicPr>
          <p:nvPr/>
        </p:nvPicPr>
        <p:blipFill>
          <a:blip r:embed="rId3"/>
          <a:stretch>
            <a:fillRect/>
          </a:stretch>
        </p:blipFill>
        <p:spPr>
          <a:xfrm>
            <a:off x="3485848" y="6413622"/>
            <a:ext cx="517002" cy="182700"/>
          </a:xfrm>
          <a:prstGeom prst="rect">
            <a:avLst/>
          </a:prstGeom>
        </p:spPr>
      </p:pic>
    </p:spTree>
    <p:extLst>
      <p:ext uri="{BB962C8B-B14F-4D97-AF65-F5344CB8AC3E}">
        <p14:creationId xmlns:p14="http://schemas.microsoft.com/office/powerpoint/2010/main" val="227216205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12760A-8C07-4FFA-B661-70FCF3728882}"/>
              </a:ext>
            </a:extLst>
          </p:cNvPr>
          <p:cNvSpPr txBox="1"/>
          <p:nvPr/>
        </p:nvSpPr>
        <p:spPr>
          <a:xfrm>
            <a:off x="713233" y="1621538"/>
            <a:ext cx="11274552" cy="1785104"/>
          </a:xfrm>
          <a:prstGeom prst="rect">
            <a:avLst/>
          </a:prstGeom>
          <a:noFill/>
        </p:spPr>
        <p:txBody>
          <a:bodyPr wrap="square" lIns="0" rIns="0" rtlCol="0">
            <a:spAutoFit/>
          </a:bodyPr>
          <a:lstStyle/>
          <a:p>
            <a:pPr marL="285750" indent="-285750" algn="l">
              <a:spcBef>
                <a:spcPts val="600"/>
              </a:spcBef>
              <a:spcAft>
                <a:spcPts val="600"/>
              </a:spcAft>
              <a:buFont typeface="Arial" panose="020B0604020202020204" pitchFamily="34" charset="0"/>
              <a:buChar char="•"/>
            </a:pPr>
            <a:r>
              <a:rPr lang="en-US" dirty="0"/>
              <a:t>The chapter leaders have prioritized the following roles as the most critical to plan for.</a:t>
            </a:r>
          </a:p>
          <a:p>
            <a:pPr marL="285750" indent="-285750" algn="l">
              <a:spcBef>
                <a:spcPts val="600"/>
              </a:spcBef>
              <a:spcAft>
                <a:spcPts val="600"/>
              </a:spcAft>
              <a:buFont typeface="Arial" panose="020B0604020202020204" pitchFamily="34" charset="0"/>
              <a:buChar char="•"/>
            </a:pPr>
            <a:r>
              <a:rPr lang="en-US" dirty="0"/>
              <a:t>Prioritizing roles to start with will allow us to conduct a meaningful analysis and define an approach that can be scaled later.</a:t>
            </a:r>
          </a:p>
          <a:p>
            <a:pPr marL="285750" indent="-285750" algn="l">
              <a:spcBef>
                <a:spcPts val="600"/>
              </a:spcBef>
              <a:spcAft>
                <a:spcPts val="600"/>
              </a:spcAft>
              <a:buFont typeface="Arial" panose="020B0604020202020204" pitchFamily="34" charset="0"/>
              <a:buChar char="•"/>
            </a:pPr>
            <a:r>
              <a:rPr lang="en-US" dirty="0"/>
              <a:t>These roles are critical to our business strategy and difficult to replace, and we have reason to believe we may have some coverage risks in these parts of the business. </a:t>
            </a:r>
          </a:p>
        </p:txBody>
      </p:sp>
      <p:sp>
        <p:nvSpPr>
          <p:cNvPr id="5" name="Rectangle 4">
            <a:extLst>
              <a:ext uri="{FF2B5EF4-FFF2-40B4-BE49-F238E27FC236}">
                <a16:creationId xmlns:a16="http://schemas.microsoft.com/office/drawing/2014/main" id="{CE4262F7-BD55-4A5D-B309-83158CBDD2D2}"/>
              </a:ext>
            </a:extLst>
          </p:cNvPr>
          <p:cNvSpPr/>
          <p:nvPr/>
        </p:nvSpPr>
        <p:spPr>
          <a:xfrm>
            <a:off x="2778131" y="4610506"/>
            <a:ext cx="1414745" cy="863702"/>
          </a:xfrm>
          <a:prstGeom prst="rect">
            <a:avLst/>
          </a:prstGeom>
          <a:solidFill>
            <a:srgbClr val="6F7878"/>
          </a:solidFill>
        </p:spPr>
        <p:txBody>
          <a:bodyPr wrap="square" anchor="ctr">
            <a:noAutofit/>
          </a:bodyPr>
          <a:lstStyle/>
          <a:p>
            <a:pPr algn="ctr"/>
            <a:r>
              <a:rPr lang="en-US" sz="1400" dirty="0">
                <a:solidFill>
                  <a:schemeClr val="bg1"/>
                </a:solidFill>
                <a:latin typeface="Arial" charset="0"/>
                <a:ea typeface="Arial" charset="0"/>
                <a:cs typeface="Arial" charset="0"/>
              </a:rPr>
              <a:t>PRESIDENT-ELECT</a:t>
            </a:r>
          </a:p>
        </p:txBody>
      </p:sp>
      <p:sp>
        <p:nvSpPr>
          <p:cNvPr id="6" name="Rectangle 5">
            <a:extLst>
              <a:ext uri="{FF2B5EF4-FFF2-40B4-BE49-F238E27FC236}">
                <a16:creationId xmlns:a16="http://schemas.microsoft.com/office/drawing/2014/main" id="{30F9B665-8F95-4B6D-95AF-A5D8597EE96C}"/>
              </a:ext>
            </a:extLst>
          </p:cNvPr>
          <p:cNvSpPr/>
          <p:nvPr/>
        </p:nvSpPr>
        <p:spPr>
          <a:xfrm>
            <a:off x="4517446" y="4610506"/>
            <a:ext cx="1414745" cy="863702"/>
          </a:xfrm>
          <a:prstGeom prst="rect">
            <a:avLst/>
          </a:prstGeom>
          <a:solidFill>
            <a:srgbClr val="6F7878"/>
          </a:solidFill>
        </p:spPr>
        <p:txBody>
          <a:bodyPr wrap="square" anchor="ctr">
            <a:noAutofit/>
          </a:bodyPr>
          <a:lstStyle/>
          <a:p>
            <a:pPr algn="ctr"/>
            <a:r>
              <a:rPr lang="en-US" sz="1400" dirty="0">
                <a:solidFill>
                  <a:schemeClr val="bg1"/>
                </a:solidFill>
                <a:latin typeface="Arial" charset="0"/>
                <a:ea typeface="Arial" charset="0"/>
                <a:cs typeface="Arial" charset="0"/>
              </a:rPr>
              <a:t>VP, SECRETARY &amp; FINANCE</a:t>
            </a:r>
          </a:p>
        </p:txBody>
      </p:sp>
      <p:sp>
        <p:nvSpPr>
          <p:cNvPr id="7" name="Rectangle 6">
            <a:extLst>
              <a:ext uri="{FF2B5EF4-FFF2-40B4-BE49-F238E27FC236}">
                <a16:creationId xmlns:a16="http://schemas.microsoft.com/office/drawing/2014/main" id="{D2DA2769-565D-4E7A-9EDD-96F306B9FFA5}"/>
              </a:ext>
            </a:extLst>
          </p:cNvPr>
          <p:cNvSpPr/>
          <p:nvPr/>
        </p:nvSpPr>
        <p:spPr>
          <a:xfrm>
            <a:off x="7996075" y="4610506"/>
            <a:ext cx="1414745" cy="863702"/>
          </a:xfrm>
          <a:prstGeom prst="rect">
            <a:avLst/>
          </a:prstGeom>
          <a:solidFill>
            <a:srgbClr val="6F7878"/>
          </a:solidFill>
        </p:spPr>
        <p:txBody>
          <a:bodyPr wrap="square" anchor="ctr">
            <a:noAutofit/>
          </a:bodyPr>
          <a:lstStyle/>
          <a:p>
            <a:pPr algn="ctr"/>
            <a:r>
              <a:rPr lang="en-US" sz="1400" dirty="0">
                <a:solidFill>
                  <a:schemeClr val="bg1"/>
                </a:solidFill>
                <a:latin typeface="Arial" charset="0"/>
                <a:ea typeface="Arial" charset="0"/>
                <a:cs typeface="Arial" charset="0"/>
              </a:rPr>
              <a:t>VP</a:t>
            </a:r>
            <a:r>
              <a:rPr lang="en-US" sz="1000" dirty="0">
                <a:solidFill>
                  <a:schemeClr val="bg1"/>
                </a:solidFill>
                <a:latin typeface="Arial" charset="0"/>
                <a:ea typeface="Arial" charset="0"/>
                <a:cs typeface="Arial" charset="0"/>
              </a:rPr>
              <a:t>, COMMUNICATIONS</a:t>
            </a:r>
          </a:p>
        </p:txBody>
      </p:sp>
      <p:cxnSp>
        <p:nvCxnSpPr>
          <p:cNvPr id="8" name="Elbow Connector 6">
            <a:extLst>
              <a:ext uri="{FF2B5EF4-FFF2-40B4-BE49-F238E27FC236}">
                <a16:creationId xmlns:a16="http://schemas.microsoft.com/office/drawing/2014/main" id="{7A6F3872-F639-41C9-92EC-B7D44BC9C940}"/>
              </a:ext>
            </a:extLst>
          </p:cNvPr>
          <p:cNvCxnSpPr>
            <a:cxnSpLocks/>
          </p:cNvCxnSpPr>
          <p:nvPr/>
        </p:nvCxnSpPr>
        <p:spPr>
          <a:xfrm rot="16200000" flipH="1">
            <a:off x="6345177" y="3973340"/>
            <a:ext cx="378612" cy="865109"/>
          </a:xfrm>
          <a:prstGeom prst="bentConnector3">
            <a:avLst/>
          </a:prstGeom>
          <a:ln w="25400">
            <a:solidFill>
              <a:srgbClr val="6F7878"/>
            </a:solidFill>
          </a:ln>
        </p:spPr>
        <p:style>
          <a:lnRef idx="1">
            <a:schemeClr val="accent1"/>
          </a:lnRef>
          <a:fillRef idx="0">
            <a:schemeClr val="accent1"/>
          </a:fillRef>
          <a:effectRef idx="0">
            <a:schemeClr val="accent1"/>
          </a:effectRef>
          <a:fontRef idx="minor">
            <a:schemeClr val="tx1"/>
          </a:fontRef>
        </p:style>
      </p:cxnSp>
      <p:cxnSp>
        <p:nvCxnSpPr>
          <p:cNvPr id="9" name="Elbow Connector 7">
            <a:extLst>
              <a:ext uri="{FF2B5EF4-FFF2-40B4-BE49-F238E27FC236}">
                <a16:creationId xmlns:a16="http://schemas.microsoft.com/office/drawing/2014/main" id="{B152EB53-1CC7-4E25-A1F7-D04403112914}"/>
              </a:ext>
            </a:extLst>
          </p:cNvPr>
          <p:cNvCxnSpPr>
            <a:cxnSpLocks/>
          </p:cNvCxnSpPr>
          <p:nvPr/>
        </p:nvCxnSpPr>
        <p:spPr>
          <a:xfrm rot="16200000" flipH="1">
            <a:off x="7215091" y="3103683"/>
            <a:ext cx="378612" cy="2604423"/>
          </a:xfrm>
          <a:prstGeom prst="bentConnector3">
            <a:avLst/>
          </a:prstGeom>
          <a:ln w="25400">
            <a:solidFill>
              <a:srgbClr val="6F7878"/>
            </a:solidFill>
          </a:ln>
        </p:spPr>
        <p:style>
          <a:lnRef idx="1">
            <a:schemeClr val="accent1"/>
          </a:lnRef>
          <a:fillRef idx="0">
            <a:schemeClr val="accent1"/>
          </a:fillRef>
          <a:effectRef idx="0">
            <a:schemeClr val="accent1"/>
          </a:effectRef>
          <a:fontRef idx="minor">
            <a:schemeClr val="tx1"/>
          </a:fontRef>
        </p:style>
      </p:cxnSp>
      <p:cxnSp>
        <p:nvCxnSpPr>
          <p:cNvPr id="10" name="Elbow Connector 8">
            <a:extLst>
              <a:ext uri="{FF2B5EF4-FFF2-40B4-BE49-F238E27FC236}">
                <a16:creationId xmlns:a16="http://schemas.microsoft.com/office/drawing/2014/main" id="{6B8197E9-8AAA-450C-B5C5-165C6B56CDBD}"/>
              </a:ext>
            </a:extLst>
          </p:cNvPr>
          <p:cNvCxnSpPr>
            <a:cxnSpLocks/>
          </p:cNvCxnSpPr>
          <p:nvPr/>
        </p:nvCxnSpPr>
        <p:spPr>
          <a:xfrm rot="5400000">
            <a:off x="5478511" y="3973340"/>
            <a:ext cx="378612" cy="865109"/>
          </a:xfrm>
          <a:prstGeom prst="bentConnector3">
            <a:avLst/>
          </a:prstGeom>
          <a:ln w="25400">
            <a:solidFill>
              <a:srgbClr val="6F7878"/>
            </a:solidFill>
          </a:ln>
        </p:spPr>
        <p:style>
          <a:lnRef idx="1">
            <a:schemeClr val="accent1"/>
          </a:lnRef>
          <a:fillRef idx="0">
            <a:schemeClr val="accent1"/>
          </a:fillRef>
          <a:effectRef idx="0">
            <a:schemeClr val="accent1"/>
          </a:effectRef>
          <a:fontRef idx="minor">
            <a:schemeClr val="tx1"/>
          </a:fontRef>
        </p:style>
      </p:cxnSp>
      <p:cxnSp>
        <p:nvCxnSpPr>
          <p:cNvPr id="11" name="Elbow Connector 9">
            <a:extLst>
              <a:ext uri="{FF2B5EF4-FFF2-40B4-BE49-F238E27FC236}">
                <a16:creationId xmlns:a16="http://schemas.microsoft.com/office/drawing/2014/main" id="{518431ED-3765-4BCA-ACD4-C225349F8258}"/>
              </a:ext>
            </a:extLst>
          </p:cNvPr>
          <p:cNvCxnSpPr>
            <a:cxnSpLocks/>
          </p:cNvCxnSpPr>
          <p:nvPr/>
        </p:nvCxnSpPr>
        <p:spPr>
          <a:xfrm rot="5400000">
            <a:off x="4612659" y="3103683"/>
            <a:ext cx="378612" cy="2604423"/>
          </a:xfrm>
          <a:prstGeom prst="bentConnector3">
            <a:avLst/>
          </a:prstGeom>
          <a:ln w="25400">
            <a:solidFill>
              <a:srgbClr val="6F787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1351975-C49D-4D5E-B760-F17A4E832B57}"/>
              </a:ext>
            </a:extLst>
          </p:cNvPr>
          <p:cNvSpPr/>
          <p:nvPr/>
        </p:nvSpPr>
        <p:spPr>
          <a:xfrm>
            <a:off x="2778131" y="3669142"/>
            <a:ext cx="6632689" cy="539794"/>
          </a:xfrm>
          <a:prstGeom prst="rect">
            <a:avLst/>
          </a:prstGeom>
          <a:solidFill>
            <a:srgbClr val="002856"/>
          </a:solidFill>
        </p:spPr>
        <p:txBody>
          <a:bodyPr wrap="square" anchor="ctr">
            <a:noAutofit/>
          </a:bodyPr>
          <a:lstStyle/>
          <a:p>
            <a:pPr algn="ctr"/>
            <a:r>
              <a:rPr lang="en-US" sz="1400" dirty="0">
                <a:solidFill>
                  <a:schemeClr val="bg1"/>
                </a:solidFill>
                <a:latin typeface="Arial" charset="0"/>
                <a:ea typeface="Arial" charset="0"/>
                <a:cs typeface="Arial" charset="0"/>
              </a:rPr>
              <a:t>PRESIDENT</a:t>
            </a:r>
            <a:endParaRPr lang="en-US" sz="1400" b="1" dirty="0">
              <a:solidFill>
                <a:schemeClr val="bg1"/>
              </a:solidFill>
              <a:latin typeface="Arial" charset="0"/>
              <a:ea typeface="Arial" charset="0"/>
              <a:cs typeface="Arial" charset="0"/>
            </a:endParaRPr>
          </a:p>
        </p:txBody>
      </p:sp>
      <p:sp>
        <p:nvSpPr>
          <p:cNvPr id="15" name="Rectangle 14">
            <a:extLst>
              <a:ext uri="{FF2B5EF4-FFF2-40B4-BE49-F238E27FC236}">
                <a16:creationId xmlns:a16="http://schemas.microsoft.com/office/drawing/2014/main" id="{4B46AAC1-C1B5-4210-94E4-7833A723CF13}"/>
              </a:ext>
            </a:extLst>
          </p:cNvPr>
          <p:cNvSpPr/>
          <p:nvPr/>
        </p:nvSpPr>
        <p:spPr>
          <a:xfrm>
            <a:off x="6256761" y="4610506"/>
            <a:ext cx="1414745" cy="863702"/>
          </a:xfrm>
          <a:prstGeom prst="rect">
            <a:avLst/>
          </a:prstGeom>
          <a:solidFill>
            <a:srgbClr val="6F7878"/>
          </a:solidFill>
        </p:spPr>
        <p:txBody>
          <a:bodyPr wrap="square" anchor="ctr">
            <a:noAutofit/>
          </a:bodyPr>
          <a:lstStyle/>
          <a:p>
            <a:pPr algn="ctr"/>
            <a:r>
              <a:rPr lang="en-US" sz="1400" dirty="0">
                <a:solidFill>
                  <a:schemeClr val="bg1"/>
                </a:solidFill>
                <a:latin typeface="Arial" charset="0"/>
                <a:ea typeface="Arial" charset="0"/>
                <a:cs typeface="Arial" charset="0"/>
              </a:rPr>
              <a:t>VP, MEMBERSHIP</a:t>
            </a:r>
            <a:endParaRPr lang="en-US" sz="1400" b="1" dirty="0">
              <a:solidFill>
                <a:schemeClr val="bg1"/>
              </a:solidFill>
              <a:latin typeface="Arial" charset="0"/>
              <a:ea typeface="Arial" charset="0"/>
              <a:cs typeface="Arial" charset="0"/>
            </a:endParaRPr>
          </a:p>
        </p:txBody>
      </p:sp>
      <p:sp>
        <p:nvSpPr>
          <p:cNvPr id="3" name="Text Placeholder 2">
            <a:extLst>
              <a:ext uri="{FF2B5EF4-FFF2-40B4-BE49-F238E27FC236}">
                <a16:creationId xmlns:a16="http://schemas.microsoft.com/office/drawing/2014/main" id="{9581BDD1-2BA1-AD5E-9C7A-F4312219F804}"/>
              </a:ext>
            </a:extLst>
          </p:cNvPr>
          <p:cNvSpPr>
            <a:spLocks noGrp="1"/>
          </p:cNvSpPr>
          <p:nvPr>
            <p:ph type="body" sz="quarter" idx="14"/>
          </p:nvPr>
        </p:nvSpPr>
        <p:spPr/>
        <p:txBody>
          <a:bodyPr/>
          <a:lstStyle/>
          <a:p>
            <a:r>
              <a:rPr lang="en-US" dirty="0"/>
              <a:t>1. PRIORITIZE CRITICAL ROLES</a:t>
            </a:r>
          </a:p>
        </p:txBody>
      </p:sp>
      <p:sp>
        <p:nvSpPr>
          <p:cNvPr id="13" name="TextBox 12">
            <a:extLst>
              <a:ext uri="{FF2B5EF4-FFF2-40B4-BE49-F238E27FC236}">
                <a16:creationId xmlns:a16="http://schemas.microsoft.com/office/drawing/2014/main" id="{1A2AE075-A650-6B24-4ED0-A415CCCCF591}"/>
              </a:ext>
            </a:extLst>
          </p:cNvPr>
          <p:cNvSpPr txBox="1"/>
          <p:nvPr/>
        </p:nvSpPr>
        <p:spPr>
          <a:xfrm>
            <a:off x="509270" y="6252752"/>
            <a:ext cx="3057603" cy="434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80000"/>
              </a:lnSpc>
              <a:spcBef>
                <a:spcPts val="0"/>
              </a:spcBef>
              <a:spcAft>
                <a:spcPts val="0"/>
              </a:spcAft>
              <a:buClrTx/>
              <a:buSzTx/>
              <a:buFontTx/>
              <a:buNone/>
              <a:tabLst/>
            </a:pPr>
            <a:r>
              <a:rPr kumimoji="0" lang="en-US" sz="1200" b="0" i="0" u="none" strike="noStrike" cap="none" spc="42" normalizeH="0" baseline="0" dirty="0">
                <a:ln>
                  <a:noFill/>
                </a:ln>
                <a:solidFill>
                  <a:srgbClr val="5E5E5E"/>
                </a:solidFill>
                <a:effectLst/>
                <a:uFillTx/>
                <a:latin typeface="Gotham Light"/>
                <a:ea typeface="Gotham Light"/>
                <a:cs typeface="Gotham Light"/>
                <a:sym typeface="Gotham Light"/>
              </a:rPr>
              <a:t>Adapted from Gartner, Inc® 2022 materials</a:t>
            </a:r>
          </a:p>
        </p:txBody>
      </p:sp>
      <p:pic>
        <p:nvPicPr>
          <p:cNvPr id="14" name="Picture 13">
            <a:extLst>
              <a:ext uri="{FF2B5EF4-FFF2-40B4-BE49-F238E27FC236}">
                <a16:creationId xmlns:a16="http://schemas.microsoft.com/office/drawing/2014/main" id="{4DB24BA8-55CD-FB2D-63C5-766AE55ADA2A}"/>
              </a:ext>
            </a:extLst>
          </p:cNvPr>
          <p:cNvPicPr>
            <a:picLocks noChangeAspect="1"/>
          </p:cNvPicPr>
          <p:nvPr/>
        </p:nvPicPr>
        <p:blipFill>
          <a:blip r:embed="rId3"/>
          <a:stretch>
            <a:fillRect/>
          </a:stretch>
        </p:blipFill>
        <p:spPr>
          <a:xfrm>
            <a:off x="3485848" y="6413622"/>
            <a:ext cx="517002" cy="182700"/>
          </a:xfrm>
          <a:prstGeom prst="rect">
            <a:avLst/>
          </a:prstGeom>
        </p:spPr>
      </p:pic>
    </p:spTree>
    <p:extLst>
      <p:ext uri="{BB962C8B-B14F-4D97-AF65-F5344CB8AC3E}">
        <p14:creationId xmlns:p14="http://schemas.microsoft.com/office/powerpoint/2010/main" val="33081250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137E09DF-4B08-49F0-BAA3-8CFE4EF1CDF0}"/>
              </a:ext>
            </a:extLst>
          </p:cNvPr>
          <p:cNvSpPr txBox="1"/>
          <p:nvPr/>
        </p:nvSpPr>
        <p:spPr>
          <a:xfrm>
            <a:off x="5633148" y="1788513"/>
            <a:ext cx="1524000" cy="461665"/>
          </a:xfrm>
          <a:prstGeom prst="rect">
            <a:avLst/>
          </a:prstGeom>
          <a:noFill/>
        </p:spPr>
        <p:txBody>
          <a:bodyPr wrap="square" lIns="0" rIns="0" rtlCol="0">
            <a:spAutoFit/>
          </a:bodyPr>
          <a:lstStyle/>
          <a:p>
            <a:pPr algn="l">
              <a:spcBef>
                <a:spcPts val="600"/>
              </a:spcBef>
            </a:pPr>
            <a:r>
              <a:rPr lang="en-US" sz="1200" dirty="0">
                <a:solidFill>
                  <a:schemeClr val="bg1"/>
                </a:solidFill>
              </a:rPr>
              <a:t>Harmonize disparate IT systems.</a:t>
            </a:r>
          </a:p>
        </p:txBody>
      </p:sp>
      <p:sp>
        <p:nvSpPr>
          <p:cNvPr id="46" name="TextBox 45">
            <a:extLst>
              <a:ext uri="{FF2B5EF4-FFF2-40B4-BE49-F238E27FC236}">
                <a16:creationId xmlns:a16="http://schemas.microsoft.com/office/drawing/2014/main" id="{B4C3870D-AF12-4F31-8B8C-E0A9A3FDD989}"/>
              </a:ext>
            </a:extLst>
          </p:cNvPr>
          <p:cNvSpPr txBox="1"/>
          <p:nvPr/>
        </p:nvSpPr>
        <p:spPr>
          <a:xfrm>
            <a:off x="7533640" y="1692469"/>
            <a:ext cx="1524000" cy="646331"/>
          </a:xfrm>
          <a:prstGeom prst="rect">
            <a:avLst/>
          </a:prstGeom>
          <a:noFill/>
        </p:spPr>
        <p:txBody>
          <a:bodyPr wrap="square" lIns="0" rIns="0" rtlCol="0">
            <a:spAutoFit/>
          </a:bodyPr>
          <a:lstStyle/>
          <a:p>
            <a:pPr algn="l">
              <a:spcBef>
                <a:spcPts val="600"/>
              </a:spcBef>
            </a:pPr>
            <a:r>
              <a:rPr lang="en-US" sz="1200" dirty="0">
                <a:solidFill>
                  <a:schemeClr val="bg1"/>
                </a:solidFill>
              </a:rPr>
              <a:t>Manage supplier and contractor relationships.</a:t>
            </a:r>
          </a:p>
        </p:txBody>
      </p:sp>
      <p:sp>
        <p:nvSpPr>
          <p:cNvPr id="48" name="TextBox 47">
            <a:extLst>
              <a:ext uri="{FF2B5EF4-FFF2-40B4-BE49-F238E27FC236}">
                <a16:creationId xmlns:a16="http://schemas.microsoft.com/office/drawing/2014/main" id="{025AF3DC-F237-40E5-979C-1355103954BE}"/>
              </a:ext>
            </a:extLst>
          </p:cNvPr>
          <p:cNvSpPr txBox="1"/>
          <p:nvPr/>
        </p:nvSpPr>
        <p:spPr>
          <a:xfrm>
            <a:off x="9428480" y="1901007"/>
            <a:ext cx="1524000" cy="276999"/>
          </a:xfrm>
          <a:prstGeom prst="rect">
            <a:avLst/>
          </a:prstGeom>
          <a:noFill/>
        </p:spPr>
        <p:txBody>
          <a:bodyPr wrap="square" lIns="0" rIns="0" rtlCol="0">
            <a:spAutoFit/>
          </a:bodyPr>
          <a:lstStyle/>
          <a:p>
            <a:pPr algn="l">
              <a:spcBef>
                <a:spcPts val="600"/>
              </a:spcBef>
            </a:pPr>
            <a:r>
              <a:rPr lang="en-US" sz="1200" dirty="0">
                <a:solidFill>
                  <a:schemeClr val="bg1"/>
                </a:solidFill>
              </a:rPr>
              <a:t>Reduce costs.</a:t>
            </a:r>
          </a:p>
        </p:txBody>
      </p:sp>
      <p:sp>
        <p:nvSpPr>
          <p:cNvPr id="49" name="TextBox 48">
            <a:extLst>
              <a:ext uri="{FF2B5EF4-FFF2-40B4-BE49-F238E27FC236}">
                <a16:creationId xmlns:a16="http://schemas.microsoft.com/office/drawing/2014/main" id="{F07014B4-0CB4-449F-BFB9-367C190ED7DD}"/>
              </a:ext>
            </a:extLst>
          </p:cNvPr>
          <p:cNvSpPr txBox="1"/>
          <p:nvPr/>
        </p:nvSpPr>
        <p:spPr>
          <a:xfrm>
            <a:off x="4795520" y="3168735"/>
            <a:ext cx="1524000" cy="461665"/>
          </a:xfrm>
          <a:prstGeom prst="rect">
            <a:avLst/>
          </a:prstGeom>
          <a:noFill/>
        </p:spPr>
        <p:txBody>
          <a:bodyPr wrap="square" lIns="0" rIns="0" rtlCol="0">
            <a:spAutoFit/>
          </a:bodyPr>
          <a:lstStyle/>
          <a:p>
            <a:pPr algn="l">
              <a:spcBef>
                <a:spcPts val="600"/>
              </a:spcBef>
            </a:pPr>
            <a:r>
              <a:rPr lang="en-US" sz="1200" dirty="0">
                <a:solidFill>
                  <a:schemeClr val="bg1"/>
                </a:solidFill>
              </a:rPr>
              <a:t>Plan for organizational change.</a:t>
            </a:r>
          </a:p>
        </p:txBody>
      </p:sp>
      <p:sp>
        <p:nvSpPr>
          <p:cNvPr id="50" name="TextBox 49">
            <a:extLst>
              <a:ext uri="{FF2B5EF4-FFF2-40B4-BE49-F238E27FC236}">
                <a16:creationId xmlns:a16="http://schemas.microsoft.com/office/drawing/2014/main" id="{3838F13A-EA42-4ED9-A8BF-1528E6662CC1}"/>
              </a:ext>
            </a:extLst>
          </p:cNvPr>
          <p:cNvSpPr txBox="1"/>
          <p:nvPr/>
        </p:nvSpPr>
        <p:spPr>
          <a:xfrm>
            <a:off x="6690360" y="3168736"/>
            <a:ext cx="1524000" cy="461665"/>
          </a:xfrm>
          <a:prstGeom prst="rect">
            <a:avLst/>
          </a:prstGeom>
          <a:noFill/>
        </p:spPr>
        <p:txBody>
          <a:bodyPr wrap="square" lIns="0" rIns="0" rtlCol="0">
            <a:spAutoFit/>
          </a:bodyPr>
          <a:lstStyle/>
          <a:p>
            <a:pPr algn="l">
              <a:spcBef>
                <a:spcPts val="600"/>
              </a:spcBef>
            </a:pPr>
            <a:r>
              <a:rPr lang="en-US" sz="1200" dirty="0">
                <a:solidFill>
                  <a:schemeClr val="bg1"/>
                </a:solidFill>
              </a:rPr>
              <a:t>Drive change across diverse stakeholders.</a:t>
            </a:r>
          </a:p>
        </p:txBody>
      </p:sp>
      <p:sp>
        <p:nvSpPr>
          <p:cNvPr id="51" name="TextBox 50">
            <a:extLst>
              <a:ext uri="{FF2B5EF4-FFF2-40B4-BE49-F238E27FC236}">
                <a16:creationId xmlns:a16="http://schemas.microsoft.com/office/drawing/2014/main" id="{4A4BF386-4B22-45E4-83E9-D2280DF50797}"/>
              </a:ext>
            </a:extLst>
          </p:cNvPr>
          <p:cNvSpPr txBox="1"/>
          <p:nvPr/>
        </p:nvSpPr>
        <p:spPr>
          <a:xfrm>
            <a:off x="3743960" y="1808675"/>
            <a:ext cx="1524000" cy="461665"/>
          </a:xfrm>
          <a:prstGeom prst="rect">
            <a:avLst/>
          </a:prstGeom>
          <a:noFill/>
        </p:spPr>
        <p:txBody>
          <a:bodyPr wrap="square" lIns="0" rIns="0" rtlCol="0">
            <a:spAutoFit/>
          </a:bodyPr>
          <a:lstStyle/>
          <a:p>
            <a:pPr algn="l">
              <a:spcBef>
                <a:spcPts val="600"/>
              </a:spcBef>
            </a:pPr>
            <a:r>
              <a:rPr lang="en-US" sz="1200" dirty="0">
                <a:solidFill>
                  <a:schemeClr val="bg1"/>
                </a:solidFill>
              </a:rPr>
              <a:t>Digitalize business processes.</a:t>
            </a:r>
          </a:p>
        </p:txBody>
      </p:sp>
      <p:sp>
        <p:nvSpPr>
          <p:cNvPr id="52" name="TextBox 51">
            <a:extLst>
              <a:ext uri="{FF2B5EF4-FFF2-40B4-BE49-F238E27FC236}">
                <a16:creationId xmlns:a16="http://schemas.microsoft.com/office/drawing/2014/main" id="{93A799BC-C1AC-45D8-B857-477E99BDDFF5}"/>
              </a:ext>
            </a:extLst>
          </p:cNvPr>
          <p:cNvSpPr txBox="1"/>
          <p:nvPr/>
        </p:nvSpPr>
        <p:spPr>
          <a:xfrm>
            <a:off x="5633148" y="4516735"/>
            <a:ext cx="1524000" cy="461665"/>
          </a:xfrm>
          <a:prstGeom prst="rect">
            <a:avLst/>
          </a:prstGeom>
          <a:noFill/>
        </p:spPr>
        <p:txBody>
          <a:bodyPr wrap="square" lIns="0" rIns="0" rtlCol="0">
            <a:spAutoFit/>
          </a:bodyPr>
          <a:lstStyle/>
          <a:p>
            <a:pPr algn="l">
              <a:spcBef>
                <a:spcPts val="600"/>
              </a:spcBef>
            </a:pPr>
            <a:r>
              <a:rPr lang="en-US" sz="1200" dirty="0">
                <a:solidFill>
                  <a:schemeClr val="bg1"/>
                </a:solidFill>
              </a:rPr>
              <a:t>Set vision and strategy for change.</a:t>
            </a:r>
          </a:p>
        </p:txBody>
      </p:sp>
      <p:sp>
        <p:nvSpPr>
          <p:cNvPr id="56" name="TextBox 55">
            <a:extLst>
              <a:ext uri="{FF2B5EF4-FFF2-40B4-BE49-F238E27FC236}">
                <a16:creationId xmlns:a16="http://schemas.microsoft.com/office/drawing/2014/main" id="{99BDB044-317A-4AE3-A072-372266AA7E84}"/>
              </a:ext>
            </a:extLst>
          </p:cNvPr>
          <p:cNvSpPr txBox="1"/>
          <p:nvPr/>
        </p:nvSpPr>
        <p:spPr>
          <a:xfrm>
            <a:off x="9428480" y="4524768"/>
            <a:ext cx="1524000" cy="461665"/>
          </a:xfrm>
          <a:prstGeom prst="rect">
            <a:avLst/>
          </a:prstGeom>
          <a:noFill/>
        </p:spPr>
        <p:txBody>
          <a:bodyPr wrap="square" lIns="0" rIns="0" rtlCol="0">
            <a:spAutoFit/>
          </a:bodyPr>
          <a:lstStyle/>
          <a:p>
            <a:pPr algn="l">
              <a:spcBef>
                <a:spcPts val="600"/>
              </a:spcBef>
            </a:pPr>
            <a:r>
              <a:rPr lang="en-US" sz="1200" dirty="0">
                <a:solidFill>
                  <a:schemeClr val="bg1"/>
                </a:solidFill>
              </a:rPr>
              <a:t>Embed business process changes.</a:t>
            </a:r>
          </a:p>
        </p:txBody>
      </p:sp>
      <p:sp>
        <p:nvSpPr>
          <p:cNvPr id="72" name="TextBox 71">
            <a:extLst>
              <a:ext uri="{FF2B5EF4-FFF2-40B4-BE49-F238E27FC236}">
                <a16:creationId xmlns:a16="http://schemas.microsoft.com/office/drawing/2014/main" id="{B6B9AA28-D252-4BCF-9E5B-C28C115171B5}"/>
              </a:ext>
            </a:extLst>
          </p:cNvPr>
          <p:cNvSpPr txBox="1"/>
          <p:nvPr/>
        </p:nvSpPr>
        <p:spPr>
          <a:xfrm>
            <a:off x="4836226" y="1834934"/>
            <a:ext cx="1034946" cy="197990"/>
          </a:xfrm>
          <a:prstGeom prst="rect">
            <a:avLst/>
          </a:prstGeom>
        </p:spPr>
        <p:txBody>
          <a:bodyPr wrap="none" lIns="0" tIns="0" rIns="0" bIns="0" anchor="ctr"/>
          <a:lstStyle/>
          <a:p>
            <a:pPr algn="ctr"/>
            <a:r>
              <a:rPr lang="en-US" sz="1400" b="1" dirty="0">
                <a:solidFill>
                  <a:schemeClr val="bg1"/>
                </a:solidFill>
              </a:rPr>
              <a:t>Profile the Roles</a:t>
            </a:r>
          </a:p>
        </p:txBody>
      </p:sp>
      <p:sp>
        <p:nvSpPr>
          <p:cNvPr id="73" name="TextBox 72">
            <a:extLst>
              <a:ext uri="{FF2B5EF4-FFF2-40B4-BE49-F238E27FC236}">
                <a16:creationId xmlns:a16="http://schemas.microsoft.com/office/drawing/2014/main" id="{2FE3E562-BA6F-43A5-89F7-30A865AC139F}"/>
              </a:ext>
            </a:extLst>
          </p:cNvPr>
          <p:cNvSpPr txBox="1"/>
          <p:nvPr/>
        </p:nvSpPr>
        <p:spPr>
          <a:xfrm>
            <a:off x="9621156" y="1803565"/>
            <a:ext cx="1034946" cy="197990"/>
          </a:xfrm>
          <a:prstGeom prst="rect">
            <a:avLst/>
          </a:prstGeom>
        </p:spPr>
        <p:txBody>
          <a:bodyPr wrap="none" lIns="0" tIns="0" rIns="0" bIns="0" anchor="ctr"/>
          <a:lstStyle/>
          <a:p>
            <a:pPr algn="ctr"/>
            <a:r>
              <a:rPr lang="en-US" sz="1400" b="1" dirty="0">
                <a:solidFill>
                  <a:schemeClr val="bg1"/>
                </a:solidFill>
              </a:rPr>
              <a:t>Narrow in on 5-10 </a:t>
            </a:r>
          </a:p>
          <a:p>
            <a:pPr algn="ctr"/>
            <a:r>
              <a:rPr lang="en-US" sz="1400" b="1" dirty="0">
                <a:solidFill>
                  <a:schemeClr val="bg1"/>
                </a:solidFill>
              </a:rPr>
              <a:t>“Difference Makers”</a:t>
            </a:r>
          </a:p>
        </p:txBody>
      </p:sp>
      <p:sp>
        <p:nvSpPr>
          <p:cNvPr id="74" name="TextBox 73">
            <a:extLst>
              <a:ext uri="{FF2B5EF4-FFF2-40B4-BE49-F238E27FC236}">
                <a16:creationId xmlns:a16="http://schemas.microsoft.com/office/drawing/2014/main" id="{88C84F68-1516-4AC4-9400-86479B609718}"/>
              </a:ext>
            </a:extLst>
          </p:cNvPr>
          <p:cNvSpPr txBox="1"/>
          <p:nvPr/>
        </p:nvSpPr>
        <p:spPr>
          <a:xfrm>
            <a:off x="7240248" y="1834934"/>
            <a:ext cx="1034946" cy="197990"/>
          </a:xfrm>
          <a:prstGeom prst="rect">
            <a:avLst/>
          </a:prstGeom>
        </p:spPr>
        <p:txBody>
          <a:bodyPr wrap="none" lIns="0" tIns="0" rIns="0" bIns="0" anchor="ctr"/>
          <a:lstStyle/>
          <a:p>
            <a:pPr algn="ctr"/>
            <a:r>
              <a:rPr lang="en-US" sz="1400" b="1" dirty="0">
                <a:solidFill>
                  <a:schemeClr val="bg1"/>
                </a:solidFill>
              </a:rPr>
              <a:t>Focus on Capabilities</a:t>
            </a:r>
          </a:p>
          <a:p>
            <a:pPr algn="ctr"/>
            <a:r>
              <a:rPr lang="en-US" sz="1400" b="1" dirty="0">
                <a:solidFill>
                  <a:schemeClr val="bg1"/>
                </a:solidFill>
              </a:rPr>
              <a:t>Provided by Incumbents</a:t>
            </a:r>
          </a:p>
        </p:txBody>
      </p:sp>
      <p:grpSp>
        <p:nvGrpSpPr>
          <p:cNvPr id="4" name="Group 3">
            <a:extLst>
              <a:ext uri="{FF2B5EF4-FFF2-40B4-BE49-F238E27FC236}">
                <a16:creationId xmlns:a16="http://schemas.microsoft.com/office/drawing/2014/main" id="{53BE2FBD-D441-42B6-A5B6-AD85420ACF7B}"/>
              </a:ext>
            </a:extLst>
          </p:cNvPr>
          <p:cNvGrpSpPr/>
          <p:nvPr/>
        </p:nvGrpSpPr>
        <p:grpSpPr>
          <a:xfrm>
            <a:off x="623424" y="1342665"/>
            <a:ext cx="10495491" cy="1134131"/>
            <a:chOff x="2868844" y="2919606"/>
            <a:chExt cx="7165264" cy="948125"/>
          </a:xfrm>
        </p:grpSpPr>
        <p:grpSp>
          <p:nvGrpSpPr>
            <p:cNvPr id="75" name="Group 74">
              <a:extLst>
                <a:ext uri="{FF2B5EF4-FFF2-40B4-BE49-F238E27FC236}">
                  <a16:creationId xmlns:a16="http://schemas.microsoft.com/office/drawing/2014/main" id="{B7280CEA-F8E1-4D2E-AE8C-A7B870F33CA5}"/>
                </a:ext>
              </a:extLst>
            </p:cNvPr>
            <p:cNvGrpSpPr>
              <a:grpSpLocks noChangeAspect="1"/>
            </p:cNvGrpSpPr>
            <p:nvPr/>
          </p:nvGrpSpPr>
          <p:grpSpPr>
            <a:xfrm>
              <a:off x="2868844" y="2919606"/>
              <a:ext cx="7165264" cy="948125"/>
              <a:chOff x="2246041" y="2005560"/>
              <a:chExt cx="5587263" cy="739320"/>
            </a:xfrm>
          </p:grpSpPr>
          <p:sp>
            <p:nvSpPr>
              <p:cNvPr id="76" name="Freeform 31">
                <a:extLst>
                  <a:ext uri="{FF2B5EF4-FFF2-40B4-BE49-F238E27FC236}">
                    <a16:creationId xmlns:a16="http://schemas.microsoft.com/office/drawing/2014/main" id="{DD811DE6-DE33-4DF1-8120-CEBDBDD80699}"/>
                  </a:ext>
                </a:extLst>
              </p:cNvPr>
              <p:cNvSpPr/>
              <p:nvPr/>
            </p:nvSpPr>
            <p:spPr>
              <a:xfrm>
                <a:off x="2246041" y="2005560"/>
                <a:ext cx="1984996" cy="739320"/>
              </a:xfrm>
              <a:custGeom>
                <a:avLst/>
                <a:gdLst/>
                <a:ahLst/>
                <a:cxnLst/>
                <a:rect l="l" t="t" r="r" b="b"/>
                <a:pathLst>
                  <a:path w="1018616" h="379387">
                    <a:moveTo>
                      <a:pt x="829043" y="39"/>
                    </a:moveTo>
                    <a:lnTo>
                      <a:pt x="1018616" y="189713"/>
                    </a:lnTo>
                    <a:lnTo>
                      <a:pt x="829043" y="379388"/>
                    </a:lnTo>
                    <a:lnTo>
                      <a:pt x="0" y="379388"/>
                    </a:lnTo>
                    <a:lnTo>
                      <a:pt x="189534" y="189700"/>
                    </a:lnTo>
                    <a:lnTo>
                      <a:pt x="0" y="0"/>
                    </a:lnTo>
                    <a:close/>
                  </a:path>
                </a:pathLst>
              </a:custGeom>
              <a:solidFill>
                <a:srgbClr val="002856"/>
              </a:solidFill>
            </p:spPr>
          </p:sp>
          <p:sp>
            <p:nvSpPr>
              <p:cNvPr id="77" name="Freeform 33">
                <a:extLst>
                  <a:ext uri="{FF2B5EF4-FFF2-40B4-BE49-F238E27FC236}">
                    <a16:creationId xmlns:a16="http://schemas.microsoft.com/office/drawing/2014/main" id="{40E18721-48FA-4CE9-93F3-65A77024FD8C}"/>
                  </a:ext>
                </a:extLst>
              </p:cNvPr>
              <p:cNvSpPr/>
              <p:nvPr/>
            </p:nvSpPr>
            <p:spPr>
              <a:xfrm>
                <a:off x="5848308" y="2005560"/>
                <a:ext cx="1984996" cy="739320"/>
              </a:xfrm>
              <a:custGeom>
                <a:avLst/>
                <a:gdLst/>
                <a:ahLst/>
                <a:cxnLst/>
                <a:rect l="l" t="t" r="r" b="b"/>
                <a:pathLst>
                  <a:path w="1018616" h="379387">
                    <a:moveTo>
                      <a:pt x="829043" y="39"/>
                    </a:moveTo>
                    <a:lnTo>
                      <a:pt x="1018616" y="189713"/>
                    </a:lnTo>
                    <a:lnTo>
                      <a:pt x="829043" y="379388"/>
                    </a:lnTo>
                    <a:lnTo>
                      <a:pt x="0" y="379388"/>
                    </a:lnTo>
                    <a:lnTo>
                      <a:pt x="189535" y="189700"/>
                    </a:lnTo>
                    <a:lnTo>
                      <a:pt x="0" y="0"/>
                    </a:lnTo>
                    <a:close/>
                  </a:path>
                </a:pathLst>
              </a:custGeom>
              <a:solidFill>
                <a:srgbClr val="002856"/>
              </a:solidFill>
            </p:spPr>
            <p:txBody>
              <a:bodyPr/>
              <a:lstStyle/>
              <a:p>
                <a:endParaRPr lang="en-US" dirty="0"/>
              </a:p>
            </p:txBody>
          </p:sp>
          <p:sp>
            <p:nvSpPr>
              <p:cNvPr id="78" name="Freeform 35">
                <a:extLst>
                  <a:ext uri="{FF2B5EF4-FFF2-40B4-BE49-F238E27FC236}">
                    <a16:creationId xmlns:a16="http://schemas.microsoft.com/office/drawing/2014/main" id="{8627D349-5986-4C0D-A7CF-464B64EEB43E}"/>
                  </a:ext>
                </a:extLst>
              </p:cNvPr>
              <p:cNvSpPr/>
              <p:nvPr/>
            </p:nvSpPr>
            <p:spPr>
              <a:xfrm>
                <a:off x="4047174" y="2005560"/>
                <a:ext cx="1984996" cy="739320"/>
              </a:xfrm>
              <a:custGeom>
                <a:avLst/>
                <a:gdLst/>
                <a:ahLst/>
                <a:cxnLst/>
                <a:rect l="l" t="t" r="r" b="b"/>
                <a:pathLst>
                  <a:path w="1018616" h="379387">
                    <a:moveTo>
                      <a:pt x="829043" y="39"/>
                    </a:moveTo>
                    <a:lnTo>
                      <a:pt x="1018616" y="189713"/>
                    </a:lnTo>
                    <a:lnTo>
                      <a:pt x="829043" y="379388"/>
                    </a:lnTo>
                    <a:lnTo>
                      <a:pt x="0" y="379388"/>
                    </a:lnTo>
                    <a:lnTo>
                      <a:pt x="189534" y="189700"/>
                    </a:lnTo>
                    <a:lnTo>
                      <a:pt x="0" y="0"/>
                    </a:lnTo>
                    <a:close/>
                  </a:path>
                </a:pathLst>
              </a:custGeom>
              <a:solidFill>
                <a:srgbClr val="002856"/>
              </a:solidFill>
            </p:spPr>
          </p:sp>
        </p:grpSp>
        <p:sp>
          <p:nvSpPr>
            <p:cNvPr id="80" name="TextBox 79">
              <a:extLst>
                <a:ext uri="{FF2B5EF4-FFF2-40B4-BE49-F238E27FC236}">
                  <a16:creationId xmlns:a16="http://schemas.microsoft.com/office/drawing/2014/main" id="{E732C162-753F-4B24-88DE-E69E16F2743E}"/>
                </a:ext>
              </a:extLst>
            </p:cNvPr>
            <p:cNvSpPr txBox="1"/>
            <p:nvPr/>
          </p:nvSpPr>
          <p:spPr>
            <a:xfrm>
              <a:off x="3444571" y="3177216"/>
              <a:ext cx="1459969" cy="279299"/>
            </a:xfrm>
            <a:prstGeom prst="rect">
              <a:avLst/>
            </a:prstGeom>
          </p:spPr>
          <p:txBody>
            <a:bodyPr wrap="none" lIns="0" tIns="0" rIns="0" bIns="0" anchor="ctr"/>
            <a:lstStyle/>
            <a:p>
              <a:pPr algn="ctr"/>
              <a:r>
                <a:rPr lang="en-US" sz="1600" b="1" dirty="0">
                  <a:solidFill>
                    <a:schemeClr val="bg1"/>
                  </a:solidFill>
                </a:rPr>
                <a:t>2. Assess Future</a:t>
              </a:r>
            </a:p>
            <a:p>
              <a:pPr algn="ctr"/>
              <a:r>
                <a:rPr lang="en-US" sz="1600" b="1" dirty="0">
                  <a:solidFill>
                    <a:schemeClr val="bg1"/>
                  </a:solidFill>
                </a:rPr>
                <a:t>Leadership Needs</a:t>
              </a:r>
            </a:p>
          </p:txBody>
        </p:sp>
        <p:sp>
          <p:nvSpPr>
            <p:cNvPr id="81" name="TextBox 80">
              <a:extLst>
                <a:ext uri="{FF2B5EF4-FFF2-40B4-BE49-F238E27FC236}">
                  <a16:creationId xmlns:a16="http://schemas.microsoft.com/office/drawing/2014/main" id="{9117B294-608F-4727-95DF-399A5EDA5DF8}"/>
                </a:ext>
              </a:extLst>
            </p:cNvPr>
            <p:cNvSpPr txBox="1"/>
            <p:nvPr/>
          </p:nvSpPr>
          <p:spPr>
            <a:xfrm>
              <a:off x="8081561" y="3211283"/>
              <a:ext cx="1459969" cy="279299"/>
            </a:xfrm>
            <a:prstGeom prst="rect">
              <a:avLst/>
            </a:prstGeom>
          </p:spPr>
          <p:txBody>
            <a:bodyPr wrap="none" lIns="0" tIns="0" rIns="0" bIns="0" anchor="ctr"/>
            <a:lstStyle/>
            <a:p>
              <a:pPr algn="ctr"/>
              <a:r>
                <a:rPr lang="en-US" sz="1600" b="1" dirty="0">
                  <a:solidFill>
                    <a:schemeClr val="bg1"/>
                  </a:solidFill>
                </a:rPr>
                <a:t>4. Diversify Successors</a:t>
              </a:r>
            </a:p>
            <a:p>
              <a:pPr algn="ctr"/>
              <a:r>
                <a:rPr lang="en-US" sz="1600" b="1" dirty="0">
                  <a:solidFill>
                    <a:schemeClr val="bg1"/>
                  </a:solidFill>
                </a:rPr>
                <a:t>Through Experiences</a:t>
              </a:r>
            </a:p>
          </p:txBody>
        </p:sp>
        <p:sp>
          <p:nvSpPr>
            <p:cNvPr id="82" name="TextBox 81">
              <a:extLst>
                <a:ext uri="{FF2B5EF4-FFF2-40B4-BE49-F238E27FC236}">
                  <a16:creationId xmlns:a16="http://schemas.microsoft.com/office/drawing/2014/main" id="{7B84C9AC-15B8-45F6-AC6C-D470AC936C0B}"/>
                </a:ext>
              </a:extLst>
            </p:cNvPr>
            <p:cNvSpPr txBox="1"/>
            <p:nvPr/>
          </p:nvSpPr>
          <p:spPr>
            <a:xfrm>
              <a:off x="5778306" y="3343091"/>
              <a:ext cx="1459969" cy="279299"/>
            </a:xfrm>
            <a:prstGeom prst="rect">
              <a:avLst/>
            </a:prstGeom>
          </p:spPr>
          <p:txBody>
            <a:bodyPr wrap="none" lIns="0" tIns="0" rIns="0" bIns="0" anchor="ctr"/>
            <a:lstStyle/>
            <a:p>
              <a:pPr algn="ctr"/>
              <a:r>
                <a:rPr lang="en-US" sz="1600" b="1" dirty="0">
                  <a:solidFill>
                    <a:schemeClr val="bg1"/>
                  </a:solidFill>
                </a:rPr>
                <a:t>3. Source Successors</a:t>
              </a:r>
            </a:p>
            <a:p>
              <a:pPr algn="ctr"/>
              <a:r>
                <a:rPr lang="en-US" sz="1600" b="1" dirty="0">
                  <a:solidFill>
                    <a:schemeClr val="bg1"/>
                  </a:solidFill>
                </a:rPr>
                <a:t>Broadly</a:t>
              </a:r>
            </a:p>
            <a:p>
              <a:pPr algn="ctr"/>
              <a:endParaRPr lang="en-US" sz="1600" b="1" dirty="0">
                <a:solidFill>
                  <a:schemeClr val="bg1"/>
                </a:solidFill>
              </a:endParaRPr>
            </a:p>
          </p:txBody>
        </p:sp>
      </p:grpSp>
      <p:sp>
        <p:nvSpPr>
          <p:cNvPr id="3" name="TextBox 2">
            <a:extLst>
              <a:ext uri="{FF2B5EF4-FFF2-40B4-BE49-F238E27FC236}">
                <a16:creationId xmlns:a16="http://schemas.microsoft.com/office/drawing/2014/main" id="{662319E7-F479-455E-8C3D-F13935C81548}"/>
              </a:ext>
            </a:extLst>
          </p:cNvPr>
          <p:cNvSpPr txBox="1"/>
          <p:nvPr/>
        </p:nvSpPr>
        <p:spPr>
          <a:xfrm>
            <a:off x="5638800" y="2971800"/>
            <a:ext cx="914400" cy="914400"/>
          </a:xfrm>
          <a:prstGeom prst="rect">
            <a:avLst/>
          </a:prstGeom>
          <a:noFill/>
        </p:spPr>
        <p:txBody>
          <a:bodyPr wrap="square" lIns="0" rIns="0" rtlCol="0">
            <a:spAutoFit/>
          </a:bodyPr>
          <a:lstStyle/>
          <a:p>
            <a:pPr algn="l">
              <a:spcBef>
                <a:spcPts val="600"/>
              </a:spcBef>
            </a:pPr>
            <a:endParaRPr lang="en-US" dirty="0"/>
          </a:p>
        </p:txBody>
      </p:sp>
      <p:sp>
        <p:nvSpPr>
          <p:cNvPr id="6" name="TextBox 5">
            <a:extLst>
              <a:ext uri="{FF2B5EF4-FFF2-40B4-BE49-F238E27FC236}">
                <a16:creationId xmlns:a16="http://schemas.microsoft.com/office/drawing/2014/main" id="{55F61CC7-EA79-4B86-832C-C9FA5F347C6F}"/>
              </a:ext>
            </a:extLst>
          </p:cNvPr>
          <p:cNvSpPr txBox="1"/>
          <p:nvPr/>
        </p:nvSpPr>
        <p:spPr>
          <a:xfrm>
            <a:off x="1106210" y="2826879"/>
            <a:ext cx="2635050" cy="369332"/>
          </a:xfrm>
          <a:prstGeom prst="rect">
            <a:avLst/>
          </a:prstGeom>
          <a:noFill/>
        </p:spPr>
        <p:txBody>
          <a:bodyPr wrap="square" lIns="0" rIns="0" rtlCol="0">
            <a:spAutoFit/>
          </a:bodyPr>
          <a:lstStyle/>
          <a:p>
            <a:pPr algn="l">
              <a:spcBef>
                <a:spcPts val="600"/>
              </a:spcBef>
              <a:spcAft>
                <a:spcPts val="600"/>
              </a:spcAft>
            </a:pPr>
            <a:r>
              <a:rPr lang="en-US" b="1" i="1" dirty="0">
                <a:solidFill>
                  <a:srgbClr val="008540"/>
                </a:solidFill>
              </a:rPr>
              <a:t>Profile the Roles</a:t>
            </a:r>
          </a:p>
        </p:txBody>
      </p:sp>
      <p:sp>
        <p:nvSpPr>
          <p:cNvPr id="28" name="TextBox 27">
            <a:extLst>
              <a:ext uri="{FF2B5EF4-FFF2-40B4-BE49-F238E27FC236}">
                <a16:creationId xmlns:a16="http://schemas.microsoft.com/office/drawing/2014/main" id="{B7A620CC-93EC-41E8-ACFF-3A1A378F02E4}"/>
              </a:ext>
            </a:extLst>
          </p:cNvPr>
          <p:cNvSpPr txBox="1"/>
          <p:nvPr/>
        </p:nvSpPr>
        <p:spPr>
          <a:xfrm>
            <a:off x="4553644" y="2823964"/>
            <a:ext cx="3074071" cy="369332"/>
          </a:xfrm>
          <a:prstGeom prst="rect">
            <a:avLst/>
          </a:prstGeom>
          <a:noFill/>
        </p:spPr>
        <p:txBody>
          <a:bodyPr wrap="square" lIns="0" rIns="0" rtlCol="0">
            <a:spAutoFit/>
          </a:bodyPr>
          <a:lstStyle/>
          <a:p>
            <a:pPr>
              <a:spcBef>
                <a:spcPts val="600"/>
              </a:spcBef>
              <a:spcAft>
                <a:spcPts val="600"/>
              </a:spcAft>
            </a:pPr>
            <a:r>
              <a:rPr lang="en-US" b="1" i="1" dirty="0">
                <a:solidFill>
                  <a:srgbClr val="008540"/>
                </a:solidFill>
              </a:rPr>
              <a:t>Conduct a Talent Review</a:t>
            </a:r>
          </a:p>
        </p:txBody>
      </p:sp>
      <p:sp>
        <p:nvSpPr>
          <p:cNvPr id="29" name="TextBox 28">
            <a:extLst>
              <a:ext uri="{FF2B5EF4-FFF2-40B4-BE49-F238E27FC236}">
                <a16:creationId xmlns:a16="http://schemas.microsoft.com/office/drawing/2014/main" id="{E4CB04A0-7A3E-4D7E-9DA7-21EC206919E8}"/>
              </a:ext>
            </a:extLst>
          </p:cNvPr>
          <p:cNvSpPr txBox="1"/>
          <p:nvPr/>
        </p:nvSpPr>
        <p:spPr>
          <a:xfrm>
            <a:off x="8000428" y="2809833"/>
            <a:ext cx="2952052" cy="369332"/>
          </a:xfrm>
          <a:prstGeom prst="rect">
            <a:avLst/>
          </a:prstGeom>
          <a:noFill/>
        </p:spPr>
        <p:txBody>
          <a:bodyPr wrap="square" lIns="0" rIns="0" rtlCol="0">
            <a:spAutoFit/>
          </a:bodyPr>
          <a:lstStyle/>
          <a:p>
            <a:pPr algn="l">
              <a:spcBef>
                <a:spcPts val="600"/>
              </a:spcBef>
              <a:spcAft>
                <a:spcPts val="600"/>
              </a:spcAft>
            </a:pPr>
            <a:r>
              <a:rPr lang="en-US" b="1" i="1" dirty="0">
                <a:solidFill>
                  <a:srgbClr val="008540"/>
                </a:solidFill>
              </a:rPr>
              <a:t>Create Development Plans</a:t>
            </a:r>
          </a:p>
        </p:txBody>
      </p:sp>
      <p:sp>
        <p:nvSpPr>
          <p:cNvPr id="5" name="TextBox 4">
            <a:extLst>
              <a:ext uri="{FF2B5EF4-FFF2-40B4-BE49-F238E27FC236}">
                <a16:creationId xmlns:a16="http://schemas.microsoft.com/office/drawing/2014/main" id="{2C795C8E-9059-408C-927D-BD82E2BB3C86}"/>
              </a:ext>
            </a:extLst>
          </p:cNvPr>
          <p:cNvSpPr txBox="1"/>
          <p:nvPr/>
        </p:nvSpPr>
        <p:spPr>
          <a:xfrm>
            <a:off x="1106210" y="3236164"/>
            <a:ext cx="2846030" cy="1400383"/>
          </a:xfrm>
          <a:prstGeom prst="rect">
            <a:avLst/>
          </a:prstGeom>
          <a:noFill/>
        </p:spPr>
        <p:txBody>
          <a:bodyPr wrap="square" lIns="0" rIns="0" rtlCol="0">
            <a:spAutoFit/>
          </a:bodyPr>
          <a:lstStyle/>
          <a:p>
            <a:pPr>
              <a:spcBef>
                <a:spcPts val="600"/>
              </a:spcBef>
            </a:pPr>
            <a:r>
              <a:rPr lang="en-US" sz="1600" dirty="0"/>
              <a:t>Work with incumbents to profile current and future requirements for the role based on chapter’s plan</a:t>
            </a:r>
          </a:p>
          <a:p>
            <a:pPr algn="l">
              <a:spcBef>
                <a:spcPts val="600"/>
              </a:spcBef>
            </a:pPr>
            <a:endParaRPr lang="en-US" sz="1600" dirty="0"/>
          </a:p>
        </p:txBody>
      </p:sp>
      <p:sp>
        <p:nvSpPr>
          <p:cNvPr id="7" name="TextBox 6">
            <a:extLst>
              <a:ext uri="{FF2B5EF4-FFF2-40B4-BE49-F238E27FC236}">
                <a16:creationId xmlns:a16="http://schemas.microsoft.com/office/drawing/2014/main" id="{F1634ED0-291F-4E48-B429-58D6080266A3}"/>
              </a:ext>
            </a:extLst>
          </p:cNvPr>
          <p:cNvSpPr txBox="1"/>
          <p:nvPr/>
        </p:nvSpPr>
        <p:spPr>
          <a:xfrm>
            <a:off x="4553644" y="3236164"/>
            <a:ext cx="2686603" cy="1323439"/>
          </a:xfrm>
          <a:prstGeom prst="rect">
            <a:avLst/>
          </a:prstGeom>
          <a:noFill/>
        </p:spPr>
        <p:txBody>
          <a:bodyPr wrap="square" lIns="0" rIns="0" rtlCol="0">
            <a:spAutoFit/>
          </a:bodyPr>
          <a:lstStyle/>
          <a:p>
            <a:pPr>
              <a:spcBef>
                <a:spcPts val="600"/>
              </a:spcBef>
            </a:pPr>
            <a:r>
              <a:rPr lang="en-US" sz="1600" dirty="0"/>
              <a:t>Work with the chapter leaders to conduct a talent review of all potential succession candidates from across the chapter</a:t>
            </a:r>
          </a:p>
        </p:txBody>
      </p:sp>
      <p:sp>
        <p:nvSpPr>
          <p:cNvPr id="8" name="TextBox 7">
            <a:extLst>
              <a:ext uri="{FF2B5EF4-FFF2-40B4-BE49-F238E27FC236}">
                <a16:creationId xmlns:a16="http://schemas.microsoft.com/office/drawing/2014/main" id="{E0B34395-05CA-4642-9C5B-DA1C7B801FE5}"/>
              </a:ext>
            </a:extLst>
          </p:cNvPr>
          <p:cNvSpPr txBox="1"/>
          <p:nvPr/>
        </p:nvSpPr>
        <p:spPr>
          <a:xfrm>
            <a:off x="8000427" y="3248433"/>
            <a:ext cx="2952051" cy="830997"/>
          </a:xfrm>
          <a:prstGeom prst="rect">
            <a:avLst/>
          </a:prstGeom>
          <a:noFill/>
        </p:spPr>
        <p:txBody>
          <a:bodyPr wrap="square" lIns="0" rIns="0" rtlCol="0">
            <a:spAutoFit/>
          </a:bodyPr>
          <a:lstStyle/>
          <a:p>
            <a:pPr algn="l">
              <a:spcBef>
                <a:spcPts val="600"/>
              </a:spcBef>
            </a:pPr>
            <a:r>
              <a:rPr lang="en-US" sz="1600" dirty="0"/>
              <a:t>Work with the chapter leaders to map capabilities/skillsets to needed roles</a:t>
            </a:r>
          </a:p>
        </p:txBody>
      </p:sp>
      <p:sp>
        <p:nvSpPr>
          <p:cNvPr id="2" name="Text Placeholder 1">
            <a:extLst>
              <a:ext uri="{FF2B5EF4-FFF2-40B4-BE49-F238E27FC236}">
                <a16:creationId xmlns:a16="http://schemas.microsoft.com/office/drawing/2014/main" id="{D8B9680B-4932-69AF-3181-5C3D480EF356}"/>
              </a:ext>
            </a:extLst>
          </p:cNvPr>
          <p:cNvSpPr>
            <a:spLocks noGrp="1"/>
          </p:cNvSpPr>
          <p:nvPr>
            <p:ph type="body" sz="quarter" idx="14"/>
          </p:nvPr>
        </p:nvSpPr>
        <p:spPr/>
        <p:txBody>
          <a:bodyPr/>
          <a:lstStyle/>
          <a:p>
            <a:r>
              <a:rPr lang="en-US" dirty="0"/>
              <a:t>ASSESS, SOURCE &amp; DIVERSIFY</a:t>
            </a:r>
          </a:p>
        </p:txBody>
      </p:sp>
      <p:sp>
        <p:nvSpPr>
          <p:cNvPr id="10" name="TextBox 9">
            <a:extLst>
              <a:ext uri="{FF2B5EF4-FFF2-40B4-BE49-F238E27FC236}">
                <a16:creationId xmlns:a16="http://schemas.microsoft.com/office/drawing/2014/main" id="{78E3AFA4-7277-B1E2-487B-CA95A16996E8}"/>
              </a:ext>
            </a:extLst>
          </p:cNvPr>
          <p:cNvSpPr txBox="1"/>
          <p:nvPr/>
        </p:nvSpPr>
        <p:spPr>
          <a:xfrm>
            <a:off x="509270" y="6252752"/>
            <a:ext cx="3057603" cy="434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80000"/>
              </a:lnSpc>
              <a:spcBef>
                <a:spcPts val="0"/>
              </a:spcBef>
              <a:spcAft>
                <a:spcPts val="0"/>
              </a:spcAft>
              <a:buClrTx/>
              <a:buSzTx/>
              <a:buFontTx/>
              <a:buNone/>
              <a:tabLst/>
            </a:pPr>
            <a:r>
              <a:rPr kumimoji="0" lang="en-US" sz="1200" b="0" i="0" u="none" strike="noStrike" cap="none" spc="42" normalizeH="0" baseline="0" dirty="0">
                <a:ln>
                  <a:noFill/>
                </a:ln>
                <a:solidFill>
                  <a:srgbClr val="5E5E5E"/>
                </a:solidFill>
                <a:effectLst/>
                <a:uFillTx/>
                <a:latin typeface="Gotham Light"/>
                <a:ea typeface="Gotham Light"/>
                <a:cs typeface="Gotham Light"/>
                <a:sym typeface="Gotham Light"/>
              </a:rPr>
              <a:t>Adapted from Gartner, Inc® 2022 materials</a:t>
            </a:r>
          </a:p>
        </p:txBody>
      </p:sp>
      <p:pic>
        <p:nvPicPr>
          <p:cNvPr id="11" name="Picture 10">
            <a:extLst>
              <a:ext uri="{FF2B5EF4-FFF2-40B4-BE49-F238E27FC236}">
                <a16:creationId xmlns:a16="http://schemas.microsoft.com/office/drawing/2014/main" id="{2CFFC1EA-A834-3A0B-4186-40AE11CEB2B4}"/>
              </a:ext>
            </a:extLst>
          </p:cNvPr>
          <p:cNvPicPr>
            <a:picLocks noChangeAspect="1"/>
          </p:cNvPicPr>
          <p:nvPr/>
        </p:nvPicPr>
        <p:blipFill>
          <a:blip r:embed="rId3"/>
          <a:stretch>
            <a:fillRect/>
          </a:stretch>
        </p:blipFill>
        <p:spPr>
          <a:xfrm>
            <a:off x="3485848" y="6413622"/>
            <a:ext cx="517002" cy="182700"/>
          </a:xfrm>
          <a:prstGeom prst="rect">
            <a:avLst/>
          </a:prstGeom>
        </p:spPr>
      </p:pic>
    </p:spTree>
    <p:extLst>
      <p:ext uri="{BB962C8B-B14F-4D97-AF65-F5344CB8AC3E}">
        <p14:creationId xmlns:p14="http://schemas.microsoft.com/office/powerpoint/2010/main" val="15310034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7C9B5E-A37A-40D8-8082-FC535DDB22A6}"/>
              </a:ext>
            </a:extLst>
          </p:cNvPr>
          <p:cNvSpPr>
            <a:spLocks noGrp="1"/>
          </p:cNvSpPr>
          <p:nvPr>
            <p:ph type="body" sz="quarter" idx="14"/>
          </p:nvPr>
        </p:nvSpPr>
        <p:spPr>
          <a:xfrm>
            <a:off x="457200" y="1147706"/>
            <a:ext cx="11274552" cy="2046710"/>
          </a:xfrm>
        </p:spPr>
        <p:txBody>
          <a:bodyPr/>
          <a:lstStyle/>
          <a:p>
            <a:pPr marL="0" indent="0">
              <a:spcBef>
                <a:spcPts val="600"/>
              </a:spcBef>
              <a:spcAft>
                <a:spcPts val="0"/>
              </a:spcAft>
              <a:buClr>
                <a:srgbClr val="58595B"/>
              </a:buClr>
              <a:buNone/>
              <a:defRPr/>
            </a:pPr>
            <a:r>
              <a:rPr lang="en-GB" sz="2000" i="1" kern="0" dirty="0">
                <a:solidFill>
                  <a:srgbClr val="008540"/>
                </a:solidFill>
                <a:cs typeface="Expert Sans Light"/>
              </a:rPr>
              <a:t>This exercise will be completed by the leadership of the chapter; as it is our first time using this process it is limited in scope. </a:t>
            </a:r>
          </a:p>
          <a:p>
            <a:pPr marL="0" indent="0">
              <a:spcBef>
                <a:spcPts val="600"/>
              </a:spcBef>
              <a:spcAft>
                <a:spcPts val="0"/>
              </a:spcAft>
              <a:buClr>
                <a:srgbClr val="58595B"/>
              </a:buClr>
              <a:buNone/>
              <a:defRPr/>
            </a:pPr>
            <a:endParaRPr lang="en-GB" sz="2200" b="1" kern="0" dirty="0">
              <a:cs typeface="Expert Sans Light"/>
            </a:endParaRPr>
          </a:p>
          <a:p>
            <a:pPr marL="0" indent="0">
              <a:spcBef>
                <a:spcPts val="600"/>
              </a:spcBef>
              <a:spcAft>
                <a:spcPts val="0"/>
              </a:spcAft>
              <a:buClr>
                <a:srgbClr val="58595B"/>
              </a:buClr>
              <a:buNone/>
              <a:defRPr/>
            </a:pPr>
            <a:endParaRPr lang="en-GB" sz="2200" b="1" kern="0" dirty="0">
              <a:cs typeface="Expert Sans Light"/>
            </a:endParaRPr>
          </a:p>
          <a:p>
            <a:pPr marL="0" indent="0">
              <a:spcBef>
                <a:spcPts val="600"/>
              </a:spcBef>
              <a:spcAft>
                <a:spcPts val="0"/>
              </a:spcAft>
              <a:buClr>
                <a:srgbClr val="58595B"/>
              </a:buClr>
              <a:buNone/>
              <a:defRPr/>
            </a:pPr>
            <a:endParaRPr lang="en-GB" sz="2200" b="1" kern="0" dirty="0">
              <a:cs typeface="Expert Sans Light"/>
            </a:endParaRPr>
          </a:p>
        </p:txBody>
      </p:sp>
      <p:sp>
        <p:nvSpPr>
          <p:cNvPr id="4" name="Title 1">
            <a:extLst>
              <a:ext uri="{FF2B5EF4-FFF2-40B4-BE49-F238E27FC236}">
                <a16:creationId xmlns:a16="http://schemas.microsoft.com/office/drawing/2014/main" id="{0A1F4029-B9AA-4D41-BAA6-03BC46AAF6B8}"/>
              </a:ext>
            </a:extLst>
          </p:cNvPr>
          <p:cNvSpPr txBox="1">
            <a:spLocks/>
          </p:cNvSpPr>
          <p:nvPr/>
        </p:nvSpPr>
        <p:spPr>
          <a:xfrm>
            <a:off x="457200" y="417449"/>
            <a:ext cx="11274552" cy="451231"/>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a:lstStyle>
          <a:p>
            <a:r>
              <a:rPr lang="en-US" sz="2100" b="1" dirty="0">
                <a:solidFill>
                  <a:srgbClr val="1E4D6B"/>
                </a:solidFill>
                <a:latin typeface="+mn-lt"/>
              </a:rPr>
              <a:t>Our Communication and Engagement Strategy</a:t>
            </a:r>
          </a:p>
        </p:txBody>
      </p:sp>
      <p:sp>
        <p:nvSpPr>
          <p:cNvPr id="5" name="Rounded Rectangle 3">
            <a:extLst>
              <a:ext uri="{FF2B5EF4-FFF2-40B4-BE49-F238E27FC236}">
                <a16:creationId xmlns:a16="http://schemas.microsoft.com/office/drawing/2014/main" id="{1F3DB596-E271-4CB5-96A1-67622D353281}"/>
              </a:ext>
            </a:extLst>
          </p:cNvPr>
          <p:cNvSpPr/>
          <p:nvPr/>
        </p:nvSpPr>
        <p:spPr bwMode="auto">
          <a:xfrm>
            <a:off x="457200" y="2153907"/>
            <a:ext cx="11163782" cy="1780597"/>
          </a:xfrm>
          <a:prstGeom prst="roundRect">
            <a:avLst>
              <a:gd name="adj" fmla="val 0"/>
            </a:avLst>
          </a:prstGeom>
          <a:noFill/>
          <a:ln w="3175" cap="flat" cmpd="sng" algn="ctr">
            <a:noFill/>
            <a:prstDash val="dot"/>
            <a:round/>
            <a:headEnd type="none" w="med" len="med"/>
            <a:tailEnd type="none" w="med" len="med"/>
          </a:ln>
          <a:effectLst/>
        </p:spPr>
        <p:txBody>
          <a:bodyPr vert="horz" wrap="square" lIns="108000" tIns="108000" rIns="108000" bIns="108000" numCol="1" rtlCol="0" anchor="t" anchorCtr="0" compatLnSpc="1">
            <a:prstTxWarp prst="textNoShape">
              <a:avLst/>
            </a:prstTxWarp>
            <a:noAutofit/>
          </a:bodyPr>
          <a:lstStyle/>
          <a:p>
            <a:pPr lvl="0">
              <a:spcBef>
                <a:spcPct val="50000"/>
              </a:spcBef>
              <a:buClr>
                <a:srgbClr val="58595B"/>
              </a:buClr>
              <a:defRPr/>
            </a:pPr>
            <a:r>
              <a:rPr lang="en-GB" b="1" kern="0" dirty="0">
                <a:latin typeface="Arial" panose="020B0604020202020204" pitchFamily="34" charset="0"/>
                <a:cs typeface="Arial" panose="020B0604020202020204" pitchFamily="34" charset="0"/>
              </a:rPr>
              <a:t>Key Messages to Communicate to Identified Successor Candidates</a:t>
            </a:r>
          </a:p>
          <a:p>
            <a:pPr lvl="1" indent="-228600">
              <a:spcBef>
                <a:spcPct val="50000"/>
              </a:spcBef>
              <a:buClr>
                <a:srgbClr val="58595B"/>
              </a:buClr>
              <a:buFont typeface="Arial" panose="020B0604020202020204" pitchFamily="34" charset="0"/>
              <a:buChar char="•"/>
              <a:defRPr/>
            </a:pPr>
            <a:r>
              <a:rPr lang="en-GB" sz="1600" kern="0" dirty="0">
                <a:latin typeface="Arial" panose="020B0604020202020204" pitchFamily="34" charset="0"/>
                <a:cs typeface="Arial" panose="020B0604020202020204" pitchFamily="34" charset="0"/>
              </a:rPr>
              <a:t>The leadership will communicate with candidates.</a:t>
            </a:r>
          </a:p>
          <a:p>
            <a:pPr lvl="1" indent="-228600">
              <a:spcBef>
                <a:spcPct val="50000"/>
              </a:spcBef>
              <a:buClr>
                <a:srgbClr val="58595B"/>
              </a:buClr>
              <a:buFont typeface="Arial" panose="020B0604020202020204" pitchFamily="34" charset="0"/>
              <a:buChar char="•"/>
              <a:defRPr/>
            </a:pPr>
            <a:r>
              <a:rPr lang="en-GB" sz="1600" kern="0" dirty="0">
                <a:latin typeface="Arial" panose="020B0604020202020204" pitchFamily="34" charset="0"/>
                <a:cs typeface="Arial" panose="020B0604020202020204" pitchFamily="34" charset="0"/>
              </a:rPr>
              <a:t>It will be framed as a career and leadership opportunity conversation.</a:t>
            </a:r>
          </a:p>
          <a:p>
            <a:pPr lvl="1" indent="-228600">
              <a:spcBef>
                <a:spcPct val="50000"/>
              </a:spcBef>
              <a:buClr>
                <a:srgbClr val="58595B"/>
              </a:buClr>
              <a:buFont typeface="Arial" panose="020B0604020202020204" pitchFamily="34" charset="0"/>
              <a:buChar char="•"/>
              <a:defRPr/>
            </a:pPr>
            <a:r>
              <a:rPr lang="en-GB" sz="1600" kern="0" dirty="0">
                <a:latin typeface="Arial" panose="020B0604020202020204" pitchFamily="34" charset="0"/>
                <a:cs typeface="Arial" panose="020B0604020202020204" pitchFamily="34" charset="0"/>
              </a:rPr>
              <a:t>Each conversation will be tailored to the specific candidate, the role identified and the necessary skillsets identified.  </a:t>
            </a:r>
            <a:endParaRPr lang="en-GB" sz="1600" kern="0" dirty="0">
              <a:latin typeface="Garamond" panose="02020404030301010803" pitchFamily="18" charset="0"/>
              <a:cs typeface="Expert Sans Light"/>
            </a:endParaRPr>
          </a:p>
          <a:p>
            <a:pPr lvl="0">
              <a:spcBef>
                <a:spcPct val="50000"/>
              </a:spcBef>
              <a:buClr>
                <a:srgbClr val="969696"/>
              </a:buClr>
              <a:defRPr/>
            </a:pPr>
            <a:endParaRPr lang="en-GB" sz="1200" kern="0" dirty="0">
              <a:solidFill>
                <a:srgbClr val="58595B"/>
              </a:solidFill>
              <a:latin typeface="Expert Sans Regular" pitchFamily="34" charset="0"/>
              <a:cs typeface="Expert Sans Light"/>
            </a:endParaRPr>
          </a:p>
          <a:p>
            <a:pPr>
              <a:spcBef>
                <a:spcPct val="50000"/>
              </a:spcBef>
              <a:buClr>
                <a:srgbClr val="969696"/>
              </a:buClr>
              <a:defRPr/>
            </a:pPr>
            <a:endParaRPr lang="en-GB" sz="1200" kern="0" dirty="0">
              <a:solidFill>
                <a:schemeClr val="tx1">
                  <a:lumMod val="50000"/>
                  <a:lumOff val="50000"/>
                </a:schemeClr>
              </a:solidFill>
              <a:latin typeface="Expert Sans Regular" pitchFamily="34" charset="0"/>
              <a:cs typeface="Expert Sans Light"/>
            </a:endParaRPr>
          </a:p>
        </p:txBody>
      </p:sp>
      <p:sp>
        <p:nvSpPr>
          <p:cNvPr id="6" name="TextBox 5">
            <a:extLst>
              <a:ext uri="{FF2B5EF4-FFF2-40B4-BE49-F238E27FC236}">
                <a16:creationId xmlns:a16="http://schemas.microsoft.com/office/drawing/2014/main" id="{0CE11F7E-CAB1-8CF6-6648-02E902D9CC0D}"/>
              </a:ext>
            </a:extLst>
          </p:cNvPr>
          <p:cNvSpPr txBox="1"/>
          <p:nvPr/>
        </p:nvSpPr>
        <p:spPr>
          <a:xfrm>
            <a:off x="509270" y="6252752"/>
            <a:ext cx="3057603" cy="434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80000"/>
              </a:lnSpc>
              <a:spcBef>
                <a:spcPts val="0"/>
              </a:spcBef>
              <a:spcAft>
                <a:spcPts val="0"/>
              </a:spcAft>
              <a:buClrTx/>
              <a:buSzTx/>
              <a:buFontTx/>
              <a:buNone/>
              <a:tabLst/>
            </a:pPr>
            <a:r>
              <a:rPr kumimoji="0" lang="en-US" sz="1200" b="0" i="0" u="none" strike="noStrike" cap="none" spc="42" normalizeH="0" baseline="0" dirty="0">
                <a:ln>
                  <a:noFill/>
                </a:ln>
                <a:solidFill>
                  <a:srgbClr val="5E5E5E"/>
                </a:solidFill>
                <a:effectLst/>
                <a:uFillTx/>
                <a:latin typeface="Gotham Light"/>
                <a:ea typeface="Gotham Light"/>
                <a:cs typeface="Gotham Light"/>
                <a:sym typeface="Gotham Light"/>
              </a:rPr>
              <a:t>Adapted from Gartner, Inc® 2022 materials</a:t>
            </a:r>
          </a:p>
        </p:txBody>
      </p:sp>
      <p:pic>
        <p:nvPicPr>
          <p:cNvPr id="7" name="Picture 6">
            <a:extLst>
              <a:ext uri="{FF2B5EF4-FFF2-40B4-BE49-F238E27FC236}">
                <a16:creationId xmlns:a16="http://schemas.microsoft.com/office/drawing/2014/main" id="{DD2D91AF-969C-C155-0B6A-9258C1580164}"/>
              </a:ext>
            </a:extLst>
          </p:cNvPr>
          <p:cNvPicPr>
            <a:picLocks noChangeAspect="1"/>
          </p:cNvPicPr>
          <p:nvPr/>
        </p:nvPicPr>
        <p:blipFill>
          <a:blip r:embed="rId3"/>
          <a:stretch>
            <a:fillRect/>
          </a:stretch>
        </p:blipFill>
        <p:spPr>
          <a:xfrm>
            <a:off x="3485848" y="6413622"/>
            <a:ext cx="517002" cy="182700"/>
          </a:xfrm>
          <a:prstGeom prst="rect">
            <a:avLst/>
          </a:prstGeom>
        </p:spPr>
      </p:pic>
    </p:spTree>
    <p:extLst>
      <p:ext uri="{BB962C8B-B14F-4D97-AF65-F5344CB8AC3E}">
        <p14:creationId xmlns:p14="http://schemas.microsoft.com/office/powerpoint/2010/main" val="24494565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E60AEA-B2DB-4094-A6A6-FF572F5DFA25}"/>
              </a:ext>
            </a:extLst>
          </p:cNvPr>
          <p:cNvSpPr>
            <a:spLocks noGrp="1"/>
          </p:cNvSpPr>
          <p:nvPr>
            <p:ph type="body" sz="quarter" idx="14"/>
          </p:nvPr>
        </p:nvSpPr>
        <p:spPr>
          <a:xfrm>
            <a:off x="3566873" y="2452786"/>
            <a:ext cx="8400338" cy="1292658"/>
          </a:xfrm>
        </p:spPr>
        <p:txBody>
          <a:bodyPr/>
          <a:lstStyle/>
          <a:p>
            <a:r>
              <a:rPr lang="en-US" sz="4000" b="1" dirty="0">
                <a:solidFill>
                  <a:schemeClr val="tx1"/>
                </a:solidFill>
              </a:rPr>
              <a:t>WORKING</a:t>
            </a:r>
          </a:p>
          <a:p>
            <a:r>
              <a:rPr lang="en-US" sz="4000" b="1" dirty="0">
                <a:solidFill>
                  <a:schemeClr val="tx1"/>
                </a:solidFill>
              </a:rPr>
              <a:t>TEMPLATES</a:t>
            </a:r>
            <a:endParaRPr lang="en-US" sz="2400" dirty="0">
              <a:solidFill>
                <a:schemeClr val="tx1"/>
              </a:solidFill>
            </a:endParaRPr>
          </a:p>
        </p:txBody>
      </p:sp>
      <p:sp>
        <p:nvSpPr>
          <p:cNvPr id="3" name="Slide Number Placeholder 2">
            <a:extLst>
              <a:ext uri="{FF2B5EF4-FFF2-40B4-BE49-F238E27FC236}">
                <a16:creationId xmlns:a16="http://schemas.microsoft.com/office/drawing/2014/main" id="{D3DD391E-F156-4BF8-A78A-D95100196926}"/>
              </a:ext>
            </a:extLst>
          </p:cNvPr>
          <p:cNvSpPr>
            <a:spLocks noGrp="1"/>
          </p:cNvSpPr>
          <p:nvPr>
            <p:ph type="sldNum" sz="quarter" idx="2"/>
          </p:nvPr>
        </p:nvSpPr>
        <p:spPr>
          <a:xfrm>
            <a:off x="11583730" y="258647"/>
            <a:ext cx="117917" cy="166712"/>
          </a:xfrm>
          <a:prstGeom prst="rect">
            <a:avLst/>
          </a:prstGeom>
          <a:ln w="12700">
            <a:miter lim="400000"/>
          </a:ln>
        </p:spPr>
        <p:txBody>
          <a:bodyPr wrap="none" lIns="25400" tIns="25400" rIns="25400" bIns="2540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228600" rtl="0" fontAlgn="auto" latinLnBrk="0" hangingPunct="0">
              <a:lnSpc>
                <a:spcPct val="100000"/>
              </a:lnSpc>
              <a:spcBef>
                <a:spcPts val="0"/>
              </a:spcBef>
              <a:spcAft>
                <a:spcPts val="0"/>
              </a:spcAft>
              <a:buClrTx/>
              <a:buSzTx/>
              <a:buFontTx/>
              <a:buNone/>
              <a:tabLst/>
              <a:defRPr kumimoji="0" sz="750" b="1" i="0" u="none" strike="noStrike" cap="all" spc="107" normalizeH="0" baseline="0">
                <a:ln>
                  <a:noFill/>
                </a:ln>
                <a:solidFill>
                  <a:srgbClr val="D5D5D5"/>
                </a:solidFill>
                <a:effectLst/>
                <a:uFillTx/>
                <a:latin typeface="Arial" charset="0"/>
                <a:ea typeface="Arial" charset="0"/>
                <a:cs typeface="Arial" charset="0"/>
                <a:sym typeface="DIN Next LT Pro"/>
              </a:defRPr>
            </a:lvl1pPr>
            <a:lvl2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2pPr>
            <a:lvl3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3pPr>
            <a:lvl4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4pPr>
            <a:lvl5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5pPr>
            <a:lvl6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6pPr>
            <a:lvl7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7pPr>
            <a:lvl8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8pPr>
            <a:lvl9pPr marL="0" marR="0" indent="0" algn="l" defTabSz="228600" rtl="0" fontAlgn="auto" latinLnBrk="0" hangingPunct="0">
              <a:lnSpc>
                <a:spcPct val="180000"/>
              </a:lnSpc>
              <a:spcBef>
                <a:spcPts val="0"/>
              </a:spcBef>
              <a:spcAft>
                <a:spcPts val="0"/>
              </a:spcAft>
              <a:buClrTx/>
              <a:buSzTx/>
              <a:buFontTx/>
              <a:buNone/>
              <a:tabLst/>
              <a:defRPr kumimoji="0" sz="2100" b="0" i="0" u="none" strike="noStrike" cap="none" spc="21" normalizeH="0" baseline="0">
                <a:ln>
                  <a:noFill/>
                </a:ln>
                <a:solidFill>
                  <a:srgbClr val="5E5E5E"/>
                </a:solidFill>
                <a:effectLst/>
                <a:uFillTx/>
                <a:latin typeface="Gotham Light"/>
                <a:ea typeface="Gotham Light"/>
                <a:cs typeface="Gotham Light"/>
                <a:sym typeface="Gotham Light"/>
              </a:defRPr>
            </a:lvl9pPr>
          </a:lstStyle>
          <a:p>
            <a:fld id="{86CB4B4D-7CA3-9044-876B-883B54F8677D}" type="slidenum">
              <a:rPr lang="uk-UA" kern="0"/>
              <a:pPr/>
              <a:t>8</a:t>
            </a:fld>
            <a:endParaRPr lang="uk-UA" kern="0"/>
          </a:p>
        </p:txBody>
      </p:sp>
      <p:pic>
        <p:nvPicPr>
          <p:cNvPr id="9218" name="Picture 2" descr="nama-logo · | Reel Chicago - At the intersection of Chicago Advertising,  Entertainment, Media and Production">
            <a:extLst>
              <a:ext uri="{FF2B5EF4-FFF2-40B4-BE49-F238E27FC236}">
                <a16:creationId xmlns:a16="http://schemas.microsoft.com/office/drawing/2014/main" id="{DD3C9A34-04AE-024A-8D74-B88370754D5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9270" y="1930400"/>
            <a:ext cx="2035810" cy="224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2393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644FDB-2786-C9E2-40CA-BAD138520B7E}"/>
              </a:ext>
            </a:extLst>
          </p:cNvPr>
          <p:cNvSpPr>
            <a:spLocks noGrp="1"/>
          </p:cNvSpPr>
          <p:nvPr>
            <p:ph type="body" sz="quarter" idx="14"/>
          </p:nvPr>
        </p:nvSpPr>
        <p:spPr>
          <a:xfrm>
            <a:off x="516826" y="273946"/>
            <a:ext cx="10120694" cy="507827"/>
          </a:xfrm>
        </p:spPr>
        <p:txBody>
          <a:bodyPr/>
          <a:lstStyle/>
          <a:p>
            <a:r>
              <a:rPr lang="en-US" dirty="0"/>
              <a:t>SUCCESS PROFILE (</a:t>
            </a:r>
            <a:r>
              <a:rPr lang="en-US" i="1" dirty="0"/>
              <a:t>per role</a:t>
            </a:r>
            <a:r>
              <a:rPr lang="en-US" dirty="0"/>
              <a:t>)- TEMPLATE</a:t>
            </a:r>
          </a:p>
        </p:txBody>
      </p:sp>
      <p:graphicFrame>
        <p:nvGraphicFramePr>
          <p:cNvPr id="4" name="Content Placeholder 3">
            <a:extLst>
              <a:ext uri="{FF2B5EF4-FFF2-40B4-BE49-F238E27FC236}">
                <a16:creationId xmlns:a16="http://schemas.microsoft.com/office/drawing/2014/main" id="{A78BD3ED-FBE8-448D-B660-156D3450E90F}"/>
              </a:ext>
            </a:extLst>
          </p:cNvPr>
          <p:cNvGraphicFramePr>
            <a:graphicFrameLocks noGrp="1"/>
          </p:cNvGraphicFramePr>
          <p:nvPr>
            <p:ph sz="quarter" idx="4294967295"/>
            <p:extLst>
              <p:ext uri="{D42A27DB-BD31-4B8C-83A1-F6EECF244321}">
                <p14:modId xmlns:p14="http://schemas.microsoft.com/office/powerpoint/2010/main" val="1659153326"/>
              </p:ext>
            </p:extLst>
          </p:nvPr>
        </p:nvGraphicFramePr>
        <p:xfrm>
          <a:off x="660400" y="781773"/>
          <a:ext cx="9692640" cy="3056789"/>
        </p:xfrm>
        <a:graphic>
          <a:graphicData uri="http://schemas.openxmlformats.org/drawingml/2006/table">
            <a:tbl>
              <a:tblPr firstRow="1" bandRow="1">
                <a:tableStyleId>{5C22544A-7EE6-4342-B048-85BDC9FD1C3A}</a:tableStyleId>
              </a:tblPr>
              <a:tblGrid>
                <a:gridCol w="4765040">
                  <a:extLst>
                    <a:ext uri="{9D8B030D-6E8A-4147-A177-3AD203B41FA5}">
                      <a16:colId xmlns:a16="http://schemas.microsoft.com/office/drawing/2014/main" val="3123711346"/>
                    </a:ext>
                  </a:extLst>
                </a:gridCol>
                <a:gridCol w="4927600">
                  <a:extLst>
                    <a:ext uri="{9D8B030D-6E8A-4147-A177-3AD203B41FA5}">
                      <a16:colId xmlns:a16="http://schemas.microsoft.com/office/drawing/2014/main" val="893621092"/>
                    </a:ext>
                  </a:extLst>
                </a:gridCol>
              </a:tblGrid>
              <a:tr h="0">
                <a:tc>
                  <a:txBody>
                    <a:bodyPr/>
                    <a:lstStyle/>
                    <a:p>
                      <a:r>
                        <a:rPr lang="en-US" sz="1800" dirty="0"/>
                        <a:t>Essential Experience</a:t>
                      </a:r>
                    </a:p>
                  </a:txBody>
                  <a:tcPr>
                    <a:lnB w="3175" cap="flat" cmpd="sng" algn="ctr">
                      <a:solidFill>
                        <a:schemeClr val="tx1"/>
                      </a:solidFill>
                      <a:prstDash val="solid"/>
                      <a:round/>
                      <a:headEnd type="none" w="med" len="med"/>
                      <a:tailEnd type="none" w="med" len="med"/>
                    </a:lnB>
                    <a:solidFill>
                      <a:srgbClr val="008540"/>
                    </a:solidFill>
                  </a:tcPr>
                </a:tc>
                <a:tc>
                  <a:txBody>
                    <a:bodyPr/>
                    <a:lstStyle/>
                    <a:p>
                      <a:r>
                        <a:rPr lang="en-US" sz="1800" dirty="0"/>
                        <a:t>Critical knowledge</a:t>
                      </a:r>
                    </a:p>
                  </a:txBody>
                  <a:tcPr>
                    <a:lnB w="3175" cap="flat" cmpd="sng" algn="ctr">
                      <a:solidFill>
                        <a:schemeClr val="tx1"/>
                      </a:solidFill>
                      <a:prstDash val="solid"/>
                      <a:round/>
                      <a:headEnd type="none" w="med" len="med"/>
                      <a:tailEnd type="none" w="med" len="med"/>
                    </a:lnB>
                    <a:solidFill>
                      <a:srgbClr val="008540"/>
                    </a:solidFill>
                  </a:tcPr>
                </a:tc>
                <a:extLst>
                  <a:ext uri="{0D108BD9-81ED-4DB2-BD59-A6C34878D82A}">
                    <a16:rowId xmlns:a16="http://schemas.microsoft.com/office/drawing/2014/main" val="949329724"/>
                  </a:ext>
                </a:extLst>
              </a:tr>
              <a:tr h="608195">
                <a:tc>
                  <a:txBody>
                    <a:bodyPr/>
                    <a:lstStyle/>
                    <a:p>
                      <a:r>
                        <a:rPr lang="en-US" sz="1100" b="1" dirty="0">
                          <a:solidFill>
                            <a:schemeClr val="tx1"/>
                          </a:solidFill>
                        </a:rPr>
                        <a:t>Industry &amp; Function</a:t>
                      </a:r>
                    </a:p>
                    <a:p>
                      <a:pPr marL="0" marR="0" lvl="0" indent="0" algn="l" defTabSz="228600" rtl="0" eaLnBrk="1" fontAlgn="auto" latinLnBrk="0" hangingPunct="1">
                        <a:lnSpc>
                          <a:spcPct val="180000"/>
                        </a:lnSpc>
                        <a:spcBef>
                          <a:spcPts val="0"/>
                        </a:spcBef>
                        <a:spcAft>
                          <a:spcPts val="0"/>
                        </a:spcAft>
                        <a:buClrTx/>
                        <a:buSzTx/>
                        <a:buFontTx/>
                        <a:buNone/>
                        <a:tabLst/>
                        <a:defRPr/>
                      </a:pPr>
                      <a:r>
                        <a:rPr lang="en-US" sz="1100" dirty="0">
                          <a:solidFill>
                            <a:schemeClr val="tx1"/>
                          </a:solidFill>
                        </a:rPr>
                        <a:t>&lt; Insert data here&gt;</a:t>
                      </a:r>
                      <a:endParaRPr lang="en-US" sz="20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r>
                        <a:rPr lang="en-US" sz="1100" b="1" dirty="0">
                          <a:solidFill>
                            <a:schemeClr val="tx1"/>
                          </a:solidFill>
                        </a:rPr>
                        <a:t>Market &amp; Environment</a:t>
                      </a:r>
                    </a:p>
                    <a:p>
                      <a:pPr marL="0" marR="0" lvl="0" indent="0" algn="l" defTabSz="228600" rtl="0" eaLnBrk="1" fontAlgn="auto" latinLnBrk="0" hangingPunct="1">
                        <a:lnSpc>
                          <a:spcPct val="180000"/>
                        </a:lnSpc>
                        <a:spcBef>
                          <a:spcPts val="0"/>
                        </a:spcBef>
                        <a:spcAft>
                          <a:spcPts val="0"/>
                        </a:spcAft>
                        <a:buClrTx/>
                        <a:buSzTx/>
                        <a:buFontTx/>
                        <a:buNone/>
                        <a:tabLst/>
                        <a:defRPr/>
                      </a:pPr>
                      <a:r>
                        <a:rPr lang="en-US" sz="1100" dirty="0">
                          <a:solidFill>
                            <a:schemeClr val="tx1"/>
                          </a:solidFill>
                        </a:rPr>
                        <a:t>&lt; Insert data here&gt;</a:t>
                      </a:r>
                      <a:endParaRPr lang="en-US" sz="11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542049"/>
                  </a:ext>
                </a:extLst>
              </a:tr>
              <a:tr h="608195">
                <a:tc>
                  <a:txBody>
                    <a:bodyPr/>
                    <a:lstStyle/>
                    <a:p>
                      <a:r>
                        <a:rPr lang="en-US" sz="1100" b="1" dirty="0">
                          <a:solidFill>
                            <a:schemeClr val="tx1"/>
                          </a:solidFill>
                        </a:rPr>
                        <a:t>Relationships</a:t>
                      </a:r>
                    </a:p>
                    <a:p>
                      <a:pPr marL="0" marR="0" lvl="0" indent="0" algn="l" defTabSz="228600" rtl="0" eaLnBrk="1" fontAlgn="auto" latinLnBrk="0" hangingPunct="1">
                        <a:lnSpc>
                          <a:spcPct val="180000"/>
                        </a:lnSpc>
                        <a:spcBef>
                          <a:spcPts val="0"/>
                        </a:spcBef>
                        <a:spcAft>
                          <a:spcPts val="0"/>
                        </a:spcAft>
                        <a:buClrTx/>
                        <a:buSzTx/>
                        <a:buFontTx/>
                        <a:buNone/>
                        <a:tabLst/>
                        <a:defRPr/>
                      </a:pPr>
                      <a:r>
                        <a:rPr lang="en-US" sz="1100" dirty="0">
                          <a:solidFill>
                            <a:schemeClr val="tx1"/>
                          </a:solidFill>
                        </a:rPr>
                        <a:t>&lt; Insert data here&gt;</a:t>
                      </a:r>
                      <a:endParaRPr lang="en-US" sz="11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r>
                        <a:rPr lang="en-US" sz="1100" b="1" dirty="0">
                          <a:solidFill>
                            <a:schemeClr val="tx1"/>
                          </a:solidFill>
                        </a:rPr>
                        <a:t>Industry-Specific</a:t>
                      </a:r>
                    </a:p>
                    <a:p>
                      <a:pPr marL="0" marR="0" lvl="0" indent="0" algn="l" defTabSz="228600" rtl="0" eaLnBrk="1" fontAlgn="auto" latinLnBrk="0" hangingPunct="1">
                        <a:lnSpc>
                          <a:spcPct val="180000"/>
                        </a:lnSpc>
                        <a:spcBef>
                          <a:spcPts val="0"/>
                        </a:spcBef>
                        <a:spcAft>
                          <a:spcPts val="0"/>
                        </a:spcAft>
                        <a:buClrTx/>
                        <a:buSzTx/>
                        <a:buFontTx/>
                        <a:buNone/>
                        <a:tabLst/>
                        <a:defRPr/>
                      </a:pPr>
                      <a:r>
                        <a:rPr lang="en-US" sz="1100" dirty="0">
                          <a:solidFill>
                            <a:schemeClr val="tx1"/>
                          </a:solidFill>
                        </a:rPr>
                        <a:t>&lt; Insert data here&gt;</a:t>
                      </a:r>
                      <a:endParaRPr lang="en-US" sz="11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32865383"/>
                  </a:ext>
                </a:extLst>
              </a:tr>
              <a:tr h="1240307">
                <a:tc>
                  <a:txBody>
                    <a:bodyPr/>
                    <a:lstStyle/>
                    <a:p>
                      <a:r>
                        <a:rPr lang="en-US" sz="1100" b="1" dirty="0">
                          <a:solidFill>
                            <a:schemeClr val="tx1"/>
                          </a:solidFill>
                        </a:rPr>
                        <a:t>Leadership</a:t>
                      </a:r>
                    </a:p>
                    <a:p>
                      <a:pPr marL="0" marR="0" lvl="0" indent="0" algn="l" defTabSz="228600" rtl="0" eaLnBrk="1" fontAlgn="auto" latinLnBrk="0" hangingPunct="1">
                        <a:lnSpc>
                          <a:spcPct val="180000"/>
                        </a:lnSpc>
                        <a:spcBef>
                          <a:spcPts val="0"/>
                        </a:spcBef>
                        <a:spcAft>
                          <a:spcPts val="0"/>
                        </a:spcAft>
                        <a:buClrTx/>
                        <a:buSzTx/>
                        <a:buFontTx/>
                        <a:buNone/>
                        <a:tabLst/>
                        <a:defRPr/>
                      </a:pPr>
                      <a:r>
                        <a:rPr lang="en-US" sz="1100" dirty="0">
                          <a:solidFill>
                            <a:schemeClr val="tx1"/>
                          </a:solidFill>
                        </a:rPr>
                        <a:t>&lt; Insert data here&gt;</a:t>
                      </a:r>
                      <a:endParaRPr lang="en-US" sz="11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r>
                        <a:rPr lang="en-US" sz="1100" b="1" dirty="0">
                          <a:solidFill>
                            <a:schemeClr val="tx1"/>
                          </a:solidFill>
                        </a:rPr>
                        <a:t>Financial</a:t>
                      </a:r>
                    </a:p>
                    <a:p>
                      <a:pPr marL="0" marR="0" lvl="0" indent="0" algn="l" defTabSz="228600" rtl="0" eaLnBrk="1" fontAlgn="auto" latinLnBrk="0" hangingPunct="1">
                        <a:lnSpc>
                          <a:spcPct val="180000"/>
                        </a:lnSpc>
                        <a:spcBef>
                          <a:spcPts val="0"/>
                        </a:spcBef>
                        <a:spcAft>
                          <a:spcPts val="0"/>
                        </a:spcAft>
                        <a:buClrTx/>
                        <a:buSzTx/>
                        <a:buFontTx/>
                        <a:buNone/>
                        <a:tabLst/>
                        <a:defRPr/>
                      </a:pPr>
                      <a:r>
                        <a:rPr lang="en-US" sz="1100" dirty="0">
                          <a:solidFill>
                            <a:schemeClr val="tx1"/>
                          </a:solidFill>
                        </a:rPr>
                        <a:t>&lt; Insert data here&gt;</a:t>
                      </a:r>
                      <a:endParaRPr lang="en-US" sz="11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60266680"/>
                  </a:ext>
                </a:extLst>
              </a:tr>
            </a:tbl>
          </a:graphicData>
        </a:graphic>
      </p:graphicFrame>
      <p:graphicFrame>
        <p:nvGraphicFramePr>
          <p:cNvPr id="6" name="Content Placeholder 3">
            <a:extLst>
              <a:ext uri="{FF2B5EF4-FFF2-40B4-BE49-F238E27FC236}">
                <a16:creationId xmlns:a16="http://schemas.microsoft.com/office/drawing/2014/main" id="{0D272216-1FCF-FC7D-B976-0E502EC525A0}"/>
              </a:ext>
            </a:extLst>
          </p:cNvPr>
          <p:cNvGraphicFramePr>
            <a:graphicFrameLocks/>
          </p:cNvGraphicFramePr>
          <p:nvPr>
            <p:extLst>
              <p:ext uri="{D42A27DB-BD31-4B8C-83A1-F6EECF244321}">
                <p14:modId xmlns:p14="http://schemas.microsoft.com/office/powerpoint/2010/main" val="2949465990"/>
              </p:ext>
            </p:extLst>
          </p:nvPr>
        </p:nvGraphicFramePr>
        <p:xfrm>
          <a:off x="660400" y="3844849"/>
          <a:ext cx="9692640" cy="1419453"/>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val="1475324238"/>
                    </a:ext>
                  </a:extLst>
                </a:gridCol>
                <a:gridCol w="2423160">
                  <a:extLst>
                    <a:ext uri="{9D8B030D-6E8A-4147-A177-3AD203B41FA5}">
                      <a16:colId xmlns:a16="http://schemas.microsoft.com/office/drawing/2014/main" val="3630772177"/>
                    </a:ext>
                  </a:extLst>
                </a:gridCol>
                <a:gridCol w="2423160">
                  <a:extLst>
                    <a:ext uri="{9D8B030D-6E8A-4147-A177-3AD203B41FA5}">
                      <a16:colId xmlns:a16="http://schemas.microsoft.com/office/drawing/2014/main" val="1221285118"/>
                    </a:ext>
                  </a:extLst>
                </a:gridCol>
              </a:tblGrid>
              <a:tr h="402031">
                <a:tc>
                  <a:txBody>
                    <a:bodyPr/>
                    <a:lstStyle/>
                    <a:p>
                      <a:r>
                        <a:rPr lang="en-US" sz="1800" dirty="0"/>
                        <a:t>Competencies</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8540"/>
                    </a:solidFill>
                  </a:tcPr>
                </a:tc>
                <a:tc gridSpan="2">
                  <a:txBody>
                    <a:bodyPr/>
                    <a:lstStyle/>
                    <a:p>
                      <a:r>
                        <a:rPr lang="en-US" sz="1800" dirty="0"/>
                        <a:t>Key Attributes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8540"/>
                    </a:solidFill>
                  </a:tcPr>
                </a:tc>
                <a:tc hMerge="1">
                  <a:txBody>
                    <a:bodyPr/>
                    <a:lstStyle/>
                    <a:p>
                      <a:endParaRPr lang="en-US"/>
                    </a:p>
                  </a:txBody>
                  <a:tcPr/>
                </a:tc>
                <a:extLst>
                  <a:ext uri="{0D108BD9-81ED-4DB2-BD59-A6C34878D82A}">
                    <a16:rowId xmlns:a16="http://schemas.microsoft.com/office/drawing/2014/main" val="2583162933"/>
                  </a:ext>
                </a:extLst>
              </a:tr>
              <a:tr h="905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&lt; Insert data here&gt;</a:t>
                      </a:r>
                      <a:endParaRPr lang="en-US"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r>
                        <a:rPr lang="en-US" sz="1200" b="1" dirty="0">
                          <a:solidFill>
                            <a:schemeClr val="tx1"/>
                          </a:solidFill>
                        </a:rPr>
                        <a:t>Enablers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&lt; Insert data here&gt;</a:t>
                      </a:r>
                    </a:p>
                    <a:p>
                      <a:endParaRPr lang="en-US" sz="12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r>
                        <a:rPr lang="en-US" sz="1200" b="1" dirty="0">
                          <a:solidFill>
                            <a:schemeClr val="tx1"/>
                          </a:solidFill>
                        </a:rPr>
                        <a:t>Deterrents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&lt; Insert data here&gt;</a:t>
                      </a:r>
                    </a:p>
                    <a:p>
                      <a:endParaRPr lang="en-US" sz="12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78766874"/>
                  </a:ext>
                </a:extLst>
              </a:tr>
            </a:tbl>
          </a:graphicData>
        </a:graphic>
      </p:graphicFrame>
      <p:sp>
        <p:nvSpPr>
          <p:cNvPr id="7" name="TextBox 6">
            <a:extLst>
              <a:ext uri="{FF2B5EF4-FFF2-40B4-BE49-F238E27FC236}">
                <a16:creationId xmlns:a16="http://schemas.microsoft.com/office/drawing/2014/main" id="{F1DC6C5E-1827-B28C-5C8A-3B5569998F18}"/>
              </a:ext>
            </a:extLst>
          </p:cNvPr>
          <p:cNvSpPr txBox="1"/>
          <p:nvPr/>
        </p:nvSpPr>
        <p:spPr>
          <a:xfrm>
            <a:off x="660401" y="5264302"/>
            <a:ext cx="9692640" cy="612155"/>
          </a:xfrm>
          <a:prstGeom prst="rect">
            <a:avLst/>
          </a:prstGeom>
          <a:noFill/>
          <a:ln w="12700">
            <a:solidFill>
              <a:schemeClr val="tx2"/>
            </a:solidFill>
          </a:ln>
        </p:spPr>
        <p:txBody>
          <a:bodyPr wrap="square" l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 </a:t>
            </a:r>
            <a:r>
              <a:rPr kumimoji="0" lang="en-US" sz="1200" b="1" i="0" u="none" strike="noStrike" kern="1200" cap="none" spc="0" normalizeH="0" baseline="0" noProof="0" dirty="0">
                <a:ln>
                  <a:noFill/>
                </a:ln>
                <a:effectLst/>
                <a:uLnTx/>
                <a:uFillTx/>
                <a:latin typeface="Arial"/>
                <a:ea typeface="+mn-ea"/>
                <a:cs typeface="+mn-cs"/>
              </a:rPr>
              <a:t>Short-term leadership goals </a:t>
            </a:r>
            <a:r>
              <a:rPr kumimoji="0" lang="en-US" sz="1200" b="0" i="0" u="none" strike="noStrike" kern="1200" cap="none" spc="0" normalizeH="0" baseline="0" noProof="0" dirty="0">
                <a:ln>
                  <a:noFill/>
                </a:ln>
                <a:effectLst/>
                <a:uLnTx/>
                <a:uFillTx/>
                <a:latin typeface="Arial"/>
                <a:ea typeface="+mn-ea"/>
                <a:cs typeface="+mn-cs"/>
              </a:rPr>
              <a:t>&lt; Insert data here&gt;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1C8E713E-4F2E-4F6D-5D83-009BD7FBE22A}"/>
              </a:ext>
            </a:extLst>
          </p:cNvPr>
          <p:cNvSpPr txBox="1"/>
          <p:nvPr/>
        </p:nvSpPr>
        <p:spPr>
          <a:xfrm>
            <a:off x="660401" y="5871612"/>
            <a:ext cx="9692640" cy="894797"/>
          </a:xfrm>
          <a:prstGeom prst="rect">
            <a:avLst/>
          </a:prstGeom>
          <a:noFill/>
          <a:ln>
            <a:solidFill>
              <a:schemeClr val="tx2"/>
            </a:solidFill>
          </a:ln>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 </a:t>
            </a:r>
            <a:r>
              <a:rPr kumimoji="0" lang="en-US" sz="1200" b="1" i="0" u="none" strike="noStrike" kern="1200" cap="none" spc="0" normalizeH="0" baseline="0" noProof="0" dirty="0">
                <a:ln>
                  <a:noFill/>
                </a:ln>
                <a:effectLst/>
                <a:uLnTx/>
                <a:uFillTx/>
                <a:latin typeface="Arial"/>
                <a:ea typeface="+mn-ea"/>
                <a:cs typeface="+mn-cs"/>
              </a:rPr>
              <a:t>Long-term leadership goals </a:t>
            </a:r>
            <a:r>
              <a:rPr kumimoji="0" lang="en-US" sz="1200" b="0" i="0" u="none" strike="noStrike" kern="1200" cap="none" spc="0" normalizeH="0" baseline="0" noProof="0" dirty="0">
                <a:ln>
                  <a:noFill/>
                </a:ln>
                <a:effectLst/>
                <a:uLnTx/>
                <a:uFillTx/>
                <a:latin typeface="Arial"/>
                <a:ea typeface="+mn-ea"/>
                <a:cs typeface="+mn-cs"/>
              </a:rPr>
              <a:t>&lt; Insert data here&gt;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ED9B3E5D-BC28-B9F0-0DB6-407CC7B3CEE4}"/>
              </a:ext>
            </a:extLst>
          </p:cNvPr>
          <p:cNvSpPr txBox="1"/>
          <p:nvPr/>
        </p:nvSpPr>
        <p:spPr>
          <a:xfrm>
            <a:off x="7384632" y="-47878"/>
            <a:ext cx="3057603" cy="434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80000"/>
              </a:lnSpc>
              <a:spcBef>
                <a:spcPts val="0"/>
              </a:spcBef>
              <a:spcAft>
                <a:spcPts val="0"/>
              </a:spcAft>
              <a:buClrTx/>
              <a:buSzTx/>
              <a:buFontTx/>
              <a:buNone/>
              <a:tabLst/>
            </a:pPr>
            <a:r>
              <a:rPr kumimoji="0" lang="en-US" sz="1200" b="0" i="0" u="none" strike="noStrike" cap="none" spc="42" normalizeH="0" baseline="0" dirty="0">
                <a:ln>
                  <a:noFill/>
                </a:ln>
                <a:solidFill>
                  <a:srgbClr val="5E5E5E"/>
                </a:solidFill>
                <a:effectLst/>
                <a:uFillTx/>
                <a:latin typeface="Gotham Light"/>
                <a:ea typeface="Gotham Light"/>
                <a:cs typeface="Gotham Light"/>
                <a:sym typeface="Gotham Light"/>
              </a:rPr>
              <a:t>Adapted from Gartner, Inc® 2022 materials</a:t>
            </a:r>
          </a:p>
        </p:txBody>
      </p:sp>
      <p:pic>
        <p:nvPicPr>
          <p:cNvPr id="10" name="Picture 9">
            <a:extLst>
              <a:ext uri="{FF2B5EF4-FFF2-40B4-BE49-F238E27FC236}">
                <a16:creationId xmlns:a16="http://schemas.microsoft.com/office/drawing/2014/main" id="{C83BBB03-5420-4B45-D0AD-156E0962040A}"/>
              </a:ext>
            </a:extLst>
          </p:cNvPr>
          <p:cNvPicPr>
            <a:picLocks noChangeAspect="1"/>
          </p:cNvPicPr>
          <p:nvPr/>
        </p:nvPicPr>
        <p:blipFill>
          <a:blip r:embed="rId3"/>
          <a:stretch>
            <a:fillRect/>
          </a:stretch>
        </p:blipFill>
        <p:spPr>
          <a:xfrm>
            <a:off x="10361210" y="112992"/>
            <a:ext cx="517002" cy="182700"/>
          </a:xfrm>
          <a:prstGeom prst="rect">
            <a:avLst/>
          </a:prstGeom>
        </p:spPr>
      </p:pic>
    </p:spTree>
    <p:extLst>
      <p:ext uri="{BB962C8B-B14F-4D97-AF65-F5344CB8AC3E}">
        <p14:creationId xmlns:p14="http://schemas.microsoft.com/office/powerpoint/2010/main" val="1969028552"/>
      </p:ext>
    </p:extLst>
  </p:cSld>
  <p:clrMapOvr>
    <a:masterClrMapping/>
  </p:clrMapOvr>
  <p:transition spd="med"/>
</p:sld>
</file>

<file path=ppt/theme/theme1.xml><?xml version="1.0" encoding="utf-8"?>
<a:theme xmlns:a="http://schemas.openxmlformats.org/drawingml/2006/main" name="White bkgrnd master">
  <a:themeElements>
    <a:clrScheme name="2020 Gartner Theme-003">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cap="flat" cmpd="sng">
          <a:solidFill>
            <a:srgbClr val="6F7878"/>
          </a:solidFill>
          <a:prstDash val="solid"/>
          <a:round/>
          <a:headEnd type="none" w="lg" len="med"/>
          <a:tailEnd type="none" w="lg" len="med"/>
        </a:ln>
      </a:spPr>
      <a:bodyPr/>
      <a:lstStyle/>
    </a:lnDef>
    <a:txDef>
      <a:spPr>
        <a:noFill/>
      </a:spPr>
      <a:bodyPr wrap="none" lIns="0" rIns="0" rtlCol="0">
        <a:spAutoFit/>
      </a:bodyPr>
      <a:lstStyle>
        <a:defPPr algn="l">
          <a:spcBef>
            <a:spcPts val="600"/>
          </a:spcBef>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2021_Gartner_Corporate_PPT_Template_16x9-005.potx" id="{DDC5848D-2351-4872-BE9E-71EFA6F70FCA}" vid="{FEF5E424-8FD0-4E1D-80B2-EEF7D0484FC5}"/>
    </a:ext>
  </a:extLst>
</a:theme>
</file>

<file path=ppt/theme/theme2.xml><?xml version="1.0" encoding="utf-8"?>
<a:theme xmlns:a="http://schemas.openxmlformats.org/drawingml/2006/main" name="Blue bkgrnd master">
  <a:themeElements>
    <a:clrScheme name="2020 Gartner Theme-003">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lgn="l">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2021_Gartner_Corporate_PPT_Template_16x9-005.potx" id="{DDC5848D-2351-4872-BE9E-71EFA6F70FCA}" vid="{BD18B8B9-D372-4514-8E21-5034DE6CE1D8}"/>
    </a:ext>
  </a:extLst>
</a:theme>
</file>

<file path=ppt/theme/theme3.xml><?xml version="1.0" encoding="utf-8"?>
<a:theme xmlns:a="http://schemas.openxmlformats.org/drawingml/2006/main" name="White bk accent color options">
  <a:themeElements>
    <a:clrScheme name="2020 Gartner Theme-003">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lgn="l">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2021_Gartner_Corporate_PPT_Template_16x9-005.potx" id="{DDC5848D-2351-4872-BE9E-71EFA6F70FCA}" vid="{6AE14C29-BB09-4ACD-8637-B72C907E04F4}"/>
    </a:ext>
  </a:extLst>
</a:theme>
</file>

<file path=ppt/theme/theme4.xml><?xml version="1.0" encoding="utf-8"?>
<a:theme xmlns:a="http://schemas.openxmlformats.org/drawingml/2006/main" name="Blue bk accent color options">
  <a:themeElements>
    <a:clrScheme name="2020 Gartner Theme-003">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lgn="l">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2021_Gartner_Corporate_PPT_Template_16x9-005.potx" id="{DDC5848D-2351-4872-BE9E-71EFA6F70FCA}" vid="{9D8CAD83-6332-4FD5-A21A-6910218A361E}"/>
    </a:ext>
  </a:extLst>
</a:theme>
</file>

<file path=ppt/theme/theme5.xml><?xml version="1.0" encoding="utf-8"?>
<a:theme xmlns:a="http://schemas.openxmlformats.org/drawingml/2006/main" name="1_FLMH Master (Orange)">
  <a:themeElements>
    <a:clrScheme name="FLMH 1">
      <a:dk1>
        <a:srgbClr val="5E5E5E"/>
      </a:dk1>
      <a:lt1>
        <a:srgbClr val="FFFFFF"/>
      </a:lt1>
      <a:dk2>
        <a:srgbClr val="A7A7A7"/>
      </a:dk2>
      <a:lt2>
        <a:srgbClr val="535353"/>
      </a:lt2>
      <a:accent1>
        <a:srgbClr val="FF5C34"/>
      </a:accent1>
      <a:accent2>
        <a:srgbClr val="6F7171"/>
      </a:accent2>
      <a:accent3>
        <a:srgbClr val="4698CB"/>
      </a:accent3>
      <a:accent4>
        <a:srgbClr val="DAA900"/>
      </a:accent4>
      <a:accent5>
        <a:srgbClr val="FF644E"/>
      </a:accent5>
      <a:accent6>
        <a:srgbClr val="A9A9A9"/>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457200" rtl="0" fontAlgn="auto" latinLnBrk="0" hangingPunct="0">
          <a:lnSpc>
            <a:spcPct val="180000"/>
          </a:lnSpc>
          <a:spcBef>
            <a:spcPts val="0"/>
          </a:spcBef>
          <a:spcAft>
            <a:spcPts val="0"/>
          </a:spcAft>
          <a:buClrTx/>
          <a:buSzTx/>
          <a:buFontTx/>
          <a:buNone/>
          <a:tabLst/>
          <a:defRPr kumimoji="0" sz="4200" b="0" i="0" u="none" strike="noStrike" cap="none" spc="42" normalizeH="0" baseline="0">
            <a:ln>
              <a:noFill/>
            </a:ln>
            <a:solidFill>
              <a:srgbClr val="5E5E5E"/>
            </a:solidFill>
            <a:effectLst/>
            <a:uFillTx/>
            <a:latin typeface="Gotham Light"/>
            <a:ea typeface="Gotham Light"/>
            <a:cs typeface="Gotham Light"/>
            <a:sym typeface="Gotham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80000"/>
          </a:lnSpc>
          <a:spcBef>
            <a:spcPts val="0"/>
          </a:spcBef>
          <a:spcAft>
            <a:spcPts val="0"/>
          </a:spcAft>
          <a:buClrTx/>
          <a:buSzTx/>
          <a:buFontTx/>
          <a:buNone/>
          <a:tabLst/>
          <a:defRPr kumimoji="0" sz="4200" b="0" i="0" u="none" strike="noStrike" cap="none" spc="42" normalizeH="0" baseline="0">
            <a:ln>
              <a:noFill/>
            </a:ln>
            <a:solidFill>
              <a:srgbClr val="5E5E5E"/>
            </a:solidFill>
            <a:effectLst/>
            <a:uFillTx/>
            <a:latin typeface="Gotham Light"/>
            <a:ea typeface="Gotham Light"/>
            <a:cs typeface="Gotham Light"/>
            <a:sym typeface="Gotham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FLMH_PPT_Template_New_Jul2019" id="{CAFB45EE-0D03-6041-ACED-711EEF8A809A}" vid="{7BA674AA-2E35-2A48-976A-81CE3AF2EA7E}"/>
    </a:ext>
  </a:extLst>
</a:theme>
</file>

<file path=ppt/theme/theme6.xml><?xml version="1.0" encoding="utf-8"?>
<a:theme xmlns:a="http://schemas.openxmlformats.org/drawingml/2006/main" name="1_White bkgrnd master">
  <a:themeElements>
    <a:clrScheme name="Gartner White Bkgrnd">
      <a:dk1>
        <a:srgbClr val="000000"/>
      </a:dk1>
      <a:lt1>
        <a:srgbClr val="FFFFFF"/>
      </a:lt1>
      <a:dk2>
        <a:srgbClr val="002856"/>
      </a:dk2>
      <a:lt2>
        <a:srgbClr val="FFFFFF"/>
      </a:lt2>
      <a:accent1>
        <a:srgbClr val="002856"/>
      </a:accent1>
      <a:accent2>
        <a:srgbClr val="A7AFAF"/>
      </a:accent2>
      <a:accent3>
        <a:srgbClr val="E2E4E4"/>
      </a:accent3>
      <a:accent4>
        <a:srgbClr val="009AD7"/>
      </a:accent4>
      <a:accent5>
        <a:srgbClr val="FF540A"/>
      </a:accent5>
      <a:accent6>
        <a:srgbClr val="FEC10D"/>
      </a:accent6>
      <a:hlink>
        <a:srgbClr val="0052D7"/>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A80A3"/>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A1B3CA"/>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D0DEEA"/>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Presentation2" id="{BAA0D9DE-B1CF-4F48-9584-F16AFB151B39}" vid="{549634FF-3CC0-A342-ACFD-A28CF0EE03EF}"/>
    </a:ext>
  </a:extLst>
</a:theme>
</file>

<file path=ppt/theme/theme7.xml><?xml version="1.0" encoding="utf-8"?>
<a:theme xmlns:a="http://schemas.openxmlformats.org/drawingml/2006/main" name="White Background">
  <a:themeElements>
    <a:clrScheme name="Gartner White Bkgrnd">
      <a:dk1>
        <a:srgbClr val="000000"/>
      </a:dk1>
      <a:lt1>
        <a:srgbClr val="FFFFFF"/>
      </a:lt1>
      <a:dk2>
        <a:srgbClr val="002856"/>
      </a:dk2>
      <a:lt2>
        <a:srgbClr val="FFFFFF"/>
      </a:lt2>
      <a:accent1>
        <a:srgbClr val="002856"/>
      </a:accent1>
      <a:accent2>
        <a:srgbClr val="A7AFAF"/>
      </a:accent2>
      <a:accent3>
        <a:srgbClr val="E2E4E4"/>
      </a:accent3>
      <a:accent4>
        <a:srgbClr val="009AD7"/>
      </a:accent4>
      <a:accent5>
        <a:srgbClr val="FF540A"/>
      </a:accent5>
      <a:accent6>
        <a:srgbClr val="FEC10D"/>
      </a:accent6>
      <a:hlink>
        <a:srgbClr val="0052D7"/>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rgbClr val="6F7878"/>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tIns="91440" bIns="91440" rtlCol="0">
        <a:spAutoFit/>
      </a:bodyPr>
      <a:lstStyle>
        <a:defPPr algn="l">
          <a:defRPr sz="1200"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A80A3"/>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A1B3CA"/>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D0DEEA"/>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CEO succession webinar_v12_CW_8.7" id="{4FAE3892-8586-40D5-BF5A-13E160F8E07A}" vid="{1693B78E-60C7-4EB7-B3CD-791E283D6B1D}"/>
    </a:ext>
  </a:extLst>
</a:theme>
</file>

<file path=ppt/theme/theme8.xml><?xml version="1.0" encoding="utf-8"?>
<a:theme xmlns:a="http://schemas.openxmlformats.org/drawingml/2006/main" name="Office Theme">
  <a:themeElements>
    <a:clrScheme name="2020 Gartner Theme-001">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7"/>
      </a:hlink>
      <a:folHlink>
        <a:srgbClr val="0045B5"/>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2020 Gartner Theme-001">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7"/>
      </a:hlink>
      <a:folHlink>
        <a:srgbClr val="0045B5"/>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1209</Words>
  <Application>Microsoft Office PowerPoint</Application>
  <PresentationFormat>Widescreen</PresentationFormat>
  <Paragraphs>175</Paragraphs>
  <Slides>12</Slides>
  <Notes>8</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12</vt:i4>
      </vt:variant>
    </vt:vector>
  </HeadingPairs>
  <TitlesOfParts>
    <vt:vector size="29" baseType="lpstr">
      <vt:lpstr>Arial</vt:lpstr>
      <vt:lpstr>Arial</vt:lpstr>
      <vt:lpstr>Arial Black</vt:lpstr>
      <vt:lpstr>Arial Regular</vt:lpstr>
      <vt:lpstr>Courier New</vt:lpstr>
      <vt:lpstr>Expert Sans Regular</vt:lpstr>
      <vt:lpstr>Garamond</vt:lpstr>
      <vt:lpstr>Gotham</vt:lpstr>
      <vt:lpstr>Gotham Light</vt:lpstr>
      <vt:lpstr>Wingdings</vt:lpstr>
      <vt:lpstr>White bkgrnd master</vt:lpstr>
      <vt:lpstr>Blue bkgrnd master</vt:lpstr>
      <vt:lpstr>White bk accent color options</vt:lpstr>
      <vt:lpstr>Blue bk accent color options</vt:lpstr>
      <vt:lpstr>1_FLMH Master (Orange)</vt:lpstr>
      <vt:lpstr>1_White bkgrnd master</vt:lpstr>
      <vt:lpstr>White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2022-11-30T18:05:21Z</dcterms:created>
  <dcterms:modified xsi:type="dcterms:W3CDTF">2023-04-04T19:53:39Z</dcterms:modified>
</cp:coreProperties>
</file>